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9144000" cy="5143500" type="screen16x9"/>
  <p:notesSz cx="6858000" cy="9144000"/>
  <p:embeddedFontLst>
    <p:embeddedFont>
      <p:font typeface="Raleway" panose="020B0604020202020204" charset="0"/>
      <p:regular r:id="rId19"/>
      <p:bold r:id="rId20"/>
      <p:italic r:id="rId21"/>
      <p:boldItalic r:id="rId22"/>
    </p:embeddedFont>
    <p:embeddedFont>
      <p:font typeface="Lato" panose="020B0604020202020204" charset="0"/>
      <p:regular r:id="rId23"/>
      <p:bold r:id="rId24"/>
      <p:italic r:id="rId25"/>
      <p:boldItalic r:id="rId2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5" d="100"/>
          <a:sy n="85" d="100"/>
        </p:scale>
        <p:origin x="66" y="19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26" Type="http://schemas.openxmlformats.org/officeDocument/2006/relationships/font" Target="fonts/font8.fntdata"/><Relationship Id="rId3" Type="http://schemas.openxmlformats.org/officeDocument/2006/relationships/slide" Target="slides/slide2.xml"/><Relationship Id="rId21" Type="http://schemas.openxmlformats.org/officeDocument/2006/relationships/font" Target="fonts/font3.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7.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2.fntdata"/><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6.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5.fntdata"/><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4.fntdata"/><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extLst>
      <p:ext uri="{BB962C8B-B14F-4D97-AF65-F5344CB8AC3E}">
        <p14:creationId xmlns:p14="http://schemas.microsoft.com/office/powerpoint/2010/main" val="3810648136"/>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0" name="Shape 7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22731098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Shape 14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8" name="Shape 14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20468335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Shape 15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7" name="Shape 15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1412467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Shape 16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5" name="Shape 16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22668991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Shape 17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1" name="Shape 17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7760674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Shape 17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9" name="Shape 17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29911565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Shape 18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7" name="Shape 18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24878374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Shape 19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3" name="Shape 19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12771881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Shape 7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0" name="Shape 8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8832693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Shape 8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8" name="Shape 8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17075126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Shape 9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6" name="Shape 9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922122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Shape 10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4" name="Shape 10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42521077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Shape 11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2" name="Shape 11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4195964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Shape 11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0" name="Shape 12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3312733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Shape 12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8" name="Shape 12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23839038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Shape 13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9" name="Shape 13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2441433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bg>
      <p:bgPr>
        <a:solidFill>
          <a:schemeClr val="dk1"/>
        </a:solidFill>
        <a:effectLst/>
      </p:bgPr>
    </p:bg>
    <p:spTree>
      <p:nvGrpSpPr>
        <p:cNvPr id="1" name="Shape 9"/>
        <p:cNvGrpSpPr/>
        <p:nvPr/>
      </p:nvGrpSpPr>
      <p:grpSpPr>
        <a:xfrm>
          <a:off x="0" y="0"/>
          <a:ext cx="0" cy="0"/>
          <a:chOff x="0" y="0"/>
          <a:chExt cx="0" cy="0"/>
        </a:xfrm>
      </p:grpSpPr>
      <p:cxnSp>
        <p:nvCxnSpPr>
          <p:cNvPr id="10" name="Shape 10"/>
          <p:cNvCxnSpPr/>
          <p:nvPr/>
        </p:nvCxnSpPr>
        <p:spPr>
          <a:xfrm>
            <a:off x="2477724" y="415650"/>
            <a:ext cx="6244199" cy="0"/>
          </a:xfrm>
          <a:prstGeom prst="straightConnector1">
            <a:avLst/>
          </a:prstGeom>
          <a:noFill/>
          <a:ln w="38100" cap="flat" cmpd="sng">
            <a:solidFill>
              <a:schemeClr val="lt1"/>
            </a:solidFill>
            <a:prstDash val="solid"/>
            <a:round/>
            <a:headEnd type="none" w="med" len="med"/>
            <a:tailEnd type="none" w="med" len="med"/>
          </a:ln>
        </p:spPr>
      </p:cxnSp>
      <p:cxnSp>
        <p:nvCxnSpPr>
          <p:cNvPr id="11" name="Shape 11"/>
          <p:cNvCxnSpPr/>
          <p:nvPr/>
        </p:nvCxnSpPr>
        <p:spPr>
          <a:xfrm>
            <a:off x="2477724" y="4740000"/>
            <a:ext cx="6244199" cy="0"/>
          </a:xfrm>
          <a:prstGeom prst="straightConnector1">
            <a:avLst/>
          </a:prstGeom>
          <a:noFill/>
          <a:ln w="19050" cap="flat" cmpd="sng">
            <a:solidFill>
              <a:schemeClr val="lt1"/>
            </a:solidFill>
            <a:prstDash val="solid"/>
            <a:round/>
            <a:headEnd type="none" w="med" len="med"/>
            <a:tailEnd type="none" w="med" len="med"/>
          </a:ln>
        </p:spPr>
      </p:cxnSp>
      <p:cxnSp>
        <p:nvCxnSpPr>
          <p:cNvPr id="12" name="Shape 12"/>
          <p:cNvCxnSpPr/>
          <p:nvPr/>
        </p:nvCxnSpPr>
        <p:spPr>
          <a:xfrm>
            <a:off x="425198" y="415650"/>
            <a:ext cx="183299" cy="0"/>
          </a:xfrm>
          <a:prstGeom prst="straightConnector1">
            <a:avLst/>
          </a:prstGeom>
          <a:noFill/>
          <a:ln w="19050" cap="flat" cmpd="sng">
            <a:solidFill>
              <a:schemeClr val="lt1"/>
            </a:solidFill>
            <a:prstDash val="solid"/>
            <a:round/>
            <a:headEnd type="none" w="med" len="med"/>
            <a:tailEnd type="none" w="med" len="med"/>
          </a:ln>
        </p:spPr>
      </p:cxnSp>
      <p:sp>
        <p:nvSpPr>
          <p:cNvPr id="13" name="Shape 13"/>
          <p:cNvSpPr txBox="1">
            <a:spLocks noGrp="1"/>
          </p:cNvSpPr>
          <p:nvPr>
            <p:ph type="ctrTitle"/>
          </p:nvPr>
        </p:nvSpPr>
        <p:spPr>
          <a:xfrm>
            <a:off x="2371725" y="630225"/>
            <a:ext cx="6331500" cy="1541999"/>
          </a:xfrm>
          <a:prstGeom prst="rect">
            <a:avLst/>
          </a:prstGeom>
        </p:spPr>
        <p:txBody>
          <a:bodyPr lIns="91425" tIns="91425" rIns="91425" bIns="91425" anchor="t" anchorCtr="0"/>
          <a:lstStyle>
            <a:lvl1pPr lvl="0">
              <a:spcBef>
                <a:spcPts val="0"/>
              </a:spcBef>
              <a:buClr>
                <a:schemeClr val="lt1"/>
              </a:buClr>
              <a:buSzPct val="100000"/>
              <a:defRPr sz="4800">
                <a:solidFill>
                  <a:schemeClr val="lt1"/>
                </a:solidFill>
              </a:defRPr>
            </a:lvl1pPr>
            <a:lvl2pPr lvl="1">
              <a:spcBef>
                <a:spcPts val="0"/>
              </a:spcBef>
              <a:buClr>
                <a:schemeClr val="lt1"/>
              </a:buClr>
              <a:buSzPct val="100000"/>
              <a:defRPr sz="4800">
                <a:solidFill>
                  <a:schemeClr val="lt1"/>
                </a:solidFill>
              </a:defRPr>
            </a:lvl2pPr>
            <a:lvl3pPr lvl="2">
              <a:spcBef>
                <a:spcPts val="0"/>
              </a:spcBef>
              <a:buClr>
                <a:schemeClr val="lt1"/>
              </a:buClr>
              <a:buSzPct val="100000"/>
              <a:defRPr sz="4800">
                <a:solidFill>
                  <a:schemeClr val="lt1"/>
                </a:solidFill>
              </a:defRPr>
            </a:lvl3pPr>
            <a:lvl4pPr lvl="3">
              <a:spcBef>
                <a:spcPts val="0"/>
              </a:spcBef>
              <a:buClr>
                <a:schemeClr val="lt1"/>
              </a:buClr>
              <a:buSzPct val="100000"/>
              <a:defRPr sz="4800">
                <a:solidFill>
                  <a:schemeClr val="lt1"/>
                </a:solidFill>
              </a:defRPr>
            </a:lvl4pPr>
            <a:lvl5pPr lvl="4">
              <a:spcBef>
                <a:spcPts val="0"/>
              </a:spcBef>
              <a:buClr>
                <a:schemeClr val="lt1"/>
              </a:buClr>
              <a:buSzPct val="100000"/>
              <a:defRPr sz="4800">
                <a:solidFill>
                  <a:schemeClr val="lt1"/>
                </a:solidFill>
              </a:defRPr>
            </a:lvl5pPr>
            <a:lvl6pPr lvl="5">
              <a:spcBef>
                <a:spcPts val="0"/>
              </a:spcBef>
              <a:buClr>
                <a:schemeClr val="lt1"/>
              </a:buClr>
              <a:buSzPct val="100000"/>
              <a:defRPr sz="4800">
                <a:solidFill>
                  <a:schemeClr val="lt1"/>
                </a:solidFill>
              </a:defRPr>
            </a:lvl6pPr>
            <a:lvl7pPr lvl="6">
              <a:spcBef>
                <a:spcPts val="0"/>
              </a:spcBef>
              <a:buClr>
                <a:schemeClr val="lt1"/>
              </a:buClr>
              <a:buSzPct val="100000"/>
              <a:defRPr sz="4800">
                <a:solidFill>
                  <a:schemeClr val="lt1"/>
                </a:solidFill>
              </a:defRPr>
            </a:lvl7pPr>
            <a:lvl8pPr lvl="7">
              <a:spcBef>
                <a:spcPts val="0"/>
              </a:spcBef>
              <a:buClr>
                <a:schemeClr val="lt1"/>
              </a:buClr>
              <a:buSzPct val="100000"/>
              <a:defRPr sz="4800">
                <a:solidFill>
                  <a:schemeClr val="lt1"/>
                </a:solidFill>
              </a:defRPr>
            </a:lvl8pPr>
            <a:lvl9pPr lvl="8">
              <a:spcBef>
                <a:spcPts val="0"/>
              </a:spcBef>
              <a:buClr>
                <a:schemeClr val="lt1"/>
              </a:buClr>
              <a:buSzPct val="100000"/>
              <a:defRPr sz="4800">
                <a:solidFill>
                  <a:schemeClr val="lt1"/>
                </a:solidFill>
              </a:defRPr>
            </a:lvl9pPr>
          </a:lstStyle>
          <a:p>
            <a:endParaRPr/>
          </a:p>
        </p:txBody>
      </p:sp>
      <p:sp>
        <p:nvSpPr>
          <p:cNvPr id="14" name="Shape 14"/>
          <p:cNvSpPr txBox="1">
            <a:spLocks noGrp="1"/>
          </p:cNvSpPr>
          <p:nvPr>
            <p:ph type="subTitle" idx="1"/>
          </p:nvPr>
        </p:nvSpPr>
        <p:spPr>
          <a:xfrm>
            <a:off x="2390266" y="3238450"/>
            <a:ext cx="6331500" cy="1241699"/>
          </a:xfrm>
          <a:prstGeom prst="rect">
            <a:avLst/>
          </a:prstGeom>
        </p:spPr>
        <p:txBody>
          <a:bodyPr lIns="91425" tIns="91425" rIns="91425" bIns="91425" anchor="b" anchorCtr="0"/>
          <a:lstStyle>
            <a:lvl1pPr lvl="0">
              <a:lnSpc>
                <a:spcPct val="100000"/>
              </a:lnSpc>
              <a:spcBef>
                <a:spcPts val="0"/>
              </a:spcBef>
              <a:spcAft>
                <a:spcPts val="0"/>
              </a:spcAft>
              <a:buClr>
                <a:schemeClr val="lt1"/>
              </a:buClr>
              <a:buNone/>
              <a:defRPr>
                <a:solidFill>
                  <a:schemeClr val="lt1"/>
                </a:solidFill>
              </a:defRPr>
            </a:lvl1pPr>
            <a:lvl2pPr lvl="1">
              <a:lnSpc>
                <a:spcPct val="100000"/>
              </a:lnSpc>
              <a:spcBef>
                <a:spcPts val="0"/>
              </a:spcBef>
              <a:spcAft>
                <a:spcPts val="0"/>
              </a:spcAft>
              <a:buClr>
                <a:schemeClr val="lt1"/>
              </a:buClr>
              <a:buSzPct val="100000"/>
              <a:buNone/>
              <a:defRPr sz="1800">
                <a:solidFill>
                  <a:schemeClr val="lt1"/>
                </a:solidFill>
              </a:defRPr>
            </a:lvl2pPr>
            <a:lvl3pPr lvl="2">
              <a:lnSpc>
                <a:spcPct val="100000"/>
              </a:lnSpc>
              <a:spcBef>
                <a:spcPts val="0"/>
              </a:spcBef>
              <a:spcAft>
                <a:spcPts val="0"/>
              </a:spcAft>
              <a:buClr>
                <a:schemeClr val="lt1"/>
              </a:buClr>
              <a:buSzPct val="100000"/>
              <a:buNone/>
              <a:defRPr sz="1800">
                <a:solidFill>
                  <a:schemeClr val="lt1"/>
                </a:solidFill>
              </a:defRPr>
            </a:lvl3pPr>
            <a:lvl4pPr lvl="3">
              <a:lnSpc>
                <a:spcPct val="100000"/>
              </a:lnSpc>
              <a:spcBef>
                <a:spcPts val="0"/>
              </a:spcBef>
              <a:spcAft>
                <a:spcPts val="0"/>
              </a:spcAft>
              <a:buClr>
                <a:schemeClr val="lt1"/>
              </a:buClr>
              <a:buSzPct val="100000"/>
              <a:buNone/>
              <a:defRPr sz="1800">
                <a:solidFill>
                  <a:schemeClr val="lt1"/>
                </a:solidFill>
              </a:defRPr>
            </a:lvl4pPr>
            <a:lvl5pPr lvl="4">
              <a:lnSpc>
                <a:spcPct val="100000"/>
              </a:lnSpc>
              <a:spcBef>
                <a:spcPts val="0"/>
              </a:spcBef>
              <a:spcAft>
                <a:spcPts val="0"/>
              </a:spcAft>
              <a:buClr>
                <a:schemeClr val="lt1"/>
              </a:buClr>
              <a:buSzPct val="100000"/>
              <a:buNone/>
              <a:defRPr sz="1800">
                <a:solidFill>
                  <a:schemeClr val="lt1"/>
                </a:solidFill>
              </a:defRPr>
            </a:lvl5pPr>
            <a:lvl6pPr lvl="5">
              <a:lnSpc>
                <a:spcPct val="100000"/>
              </a:lnSpc>
              <a:spcBef>
                <a:spcPts val="0"/>
              </a:spcBef>
              <a:spcAft>
                <a:spcPts val="0"/>
              </a:spcAft>
              <a:buClr>
                <a:schemeClr val="lt1"/>
              </a:buClr>
              <a:buSzPct val="100000"/>
              <a:buNone/>
              <a:defRPr sz="1800">
                <a:solidFill>
                  <a:schemeClr val="lt1"/>
                </a:solidFill>
              </a:defRPr>
            </a:lvl6pPr>
            <a:lvl7pPr lvl="6">
              <a:lnSpc>
                <a:spcPct val="100000"/>
              </a:lnSpc>
              <a:spcBef>
                <a:spcPts val="0"/>
              </a:spcBef>
              <a:spcAft>
                <a:spcPts val="0"/>
              </a:spcAft>
              <a:buClr>
                <a:schemeClr val="lt1"/>
              </a:buClr>
              <a:buSzPct val="100000"/>
              <a:buNone/>
              <a:defRPr sz="1800">
                <a:solidFill>
                  <a:schemeClr val="lt1"/>
                </a:solidFill>
              </a:defRPr>
            </a:lvl7pPr>
            <a:lvl8pPr lvl="7">
              <a:lnSpc>
                <a:spcPct val="100000"/>
              </a:lnSpc>
              <a:spcBef>
                <a:spcPts val="0"/>
              </a:spcBef>
              <a:spcAft>
                <a:spcPts val="0"/>
              </a:spcAft>
              <a:buClr>
                <a:schemeClr val="lt1"/>
              </a:buClr>
              <a:buSzPct val="100000"/>
              <a:buNone/>
              <a:defRPr sz="1800">
                <a:solidFill>
                  <a:schemeClr val="lt1"/>
                </a:solidFill>
              </a:defRPr>
            </a:lvl8pPr>
            <a:lvl9pPr lvl="8">
              <a:lnSpc>
                <a:spcPct val="100000"/>
              </a:lnSpc>
              <a:spcBef>
                <a:spcPts val="0"/>
              </a:spcBef>
              <a:spcAft>
                <a:spcPts val="0"/>
              </a:spcAft>
              <a:buClr>
                <a:schemeClr val="lt1"/>
              </a:buClr>
              <a:buSzPct val="100000"/>
              <a:buNone/>
              <a:defRPr sz="1800">
                <a:solidFill>
                  <a:schemeClr val="lt1"/>
                </a:solidFill>
              </a:defRPr>
            </a:lvl9pPr>
          </a:lstStyle>
          <a:p>
            <a:endParaRPr/>
          </a:p>
        </p:txBody>
      </p:sp>
      <p:sp>
        <p:nvSpPr>
          <p:cNvPr id="15" name="Shape 15"/>
          <p:cNvSpPr txBox="1">
            <a:spLocks noGrp="1"/>
          </p:cNvSpPr>
          <p:nvPr>
            <p:ph type="sldNum" idx="12"/>
          </p:nvPr>
        </p:nvSpPr>
        <p:spPr>
          <a:xfrm>
            <a:off x="8497999" y="4688758"/>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solidFill>
                  <a:schemeClr val="lt1"/>
                </a:solidFill>
              </a:rPr>
              <a:t>‹Nº›</a:t>
            </a:fld>
            <a:endParaRPr lang="en">
              <a:solidFill>
                <a:schemeClr val="lt1"/>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Big number">
    <p:spTree>
      <p:nvGrpSpPr>
        <p:cNvPr id="1" name="Shape 60"/>
        <p:cNvGrpSpPr/>
        <p:nvPr/>
      </p:nvGrpSpPr>
      <p:grpSpPr>
        <a:xfrm>
          <a:off x="0" y="0"/>
          <a:ext cx="0" cy="0"/>
          <a:chOff x="0" y="0"/>
          <a:chExt cx="0" cy="0"/>
        </a:xfrm>
      </p:grpSpPr>
      <p:cxnSp>
        <p:nvCxnSpPr>
          <p:cNvPr id="61" name="Shape 61"/>
          <p:cNvCxnSpPr/>
          <p:nvPr/>
        </p:nvCxnSpPr>
        <p:spPr>
          <a:xfrm>
            <a:off x="425200" y="4740000"/>
            <a:ext cx="8296799" cy="0"/>
          </a:xfrm>
          <a:prstGeom prst="straightConnector1">
            <a:avLst/>
          </a:prstGeom>
          <a:noFill/>
          <a:ln w="19050" cap="flat" cmpd="sng">
            <a:solidFill>
              <a:schemeClr val="dk2"/>
            </a:solidFill>
            <a:prstDash val="solid"/>
            <a:round/>
            <a:headEnd type="none" w="med" len="med"/>
            <a:tailEnd type="none" w="med" len="med"/>
          </a:ln>
        </p:spPr>
      </p:cxnSp>
      <p:cxnSp>
        <p:nvCxnSpPr>
          <p:cNvPr id="62" name="Shape 62"/>
          <p:cNvCxnSpPr/>
          <p:nvPr/>
        </p:nvCxnSpPr>
        <p:spPr>
          <a:xfrm>
            <a:off x="425200" y="415650"/>
            <a:ext cx="8296799" cy="0"/>
          </a:xfrm>
          <a:prstGeom prst="straightConnector1">
            <a:avLst/>
          </a:prstGeom>
          <a:noFill/>
          <a:ln w="38100" cap="flat" cmpd="sng">
            <a:solidFill>
              <a:schemeClr val="dk2"/>
            </a:solidFill>
            <a:prstDash val="solid"/>
            <a:round/>
            <a:headEnd type="none" w="med" len="med"/>
            <a:tailEnd type="none" w="med" len="med"/>
          </a:ln>
        </p:spPr>
      </p:cxnSp>
      <p:sp>
        <p:nvSpPr>
          <p:cNvPr id="63" name="Shape 63"/>
          <p:cNvSpPr txBox="1">
            <a:spLocks noGrp="1"/>
          </p:cNvSpPr>
          <p:nvPr>
            <p:ph type="title"/>
          </p:nvPr>
        </p:nvSpPr>
        <p:spPr>
          <a:xfrm>
            <a:off x="853950" y="1304850"/>
            <a:ext cx="7436099" cy="1538399"/>
          </a:xfrm>
          <a:prstGeom prst="rect">
            <a:avLst/>
          </a:prstGeom>
        </p:spPr>
        <p:txBody>
          <a:bodyPr lIns="91425" tIns="91425" rIns="91425" bIns="91425" anchor="ctr" anchorCtr="0"/>
          <a:lstStyle>
            <a:lvl1pPr lvl="0" algn="ctr">
              <a:spcBef>
                <a:spcPts val="0"/>
              </a:spcBef>
              <a:buClr>
                <a:schemeClr val="dk1"/>
              </a:buClr>
              <a:buSzPct val="100000"/>
              <a:buFont typeface="Lato"/>
              <a:defRPr sz="9600">
                <a:solidFill>
                  <a:schemeClr val="dk1"/>
                </a:solidFill>
                <a:latin typeface="Lato"/>
                <a:ea typeface="Lato"/>
                <a:cs typeface="Lato"/>
                <a:sym typeface="Lato"/>
              </a:defRPr>
            </a:lvl1pPr>
            <a:lvl2pPr lvl="1" algn="ctr">
              <a:spcBef>
                <a:spcPts val="0"/>
              </a:spcBef>
              <a:buClr>
                <a:schemeClr val="dk1"/>
              </a:buClr>
              <a:buSzPct val="100000"/>
              <a:buFont typeface="Lato"/>
              <a:defRPr sz="9600">
                <a:solidFill>
                  <a:schemeClr val="dk1"/>
                </a:solidFill>
                <a:latin typeface="Lato"/>
                <a:ea typeface="Lato"/>
                <a:cs typeface="Lato"/>
                <a:sym typeface="Lato"/>
              </a:defRPr>
            </a:lvl2pPr>
            <a:lvl3pPr lvl="2" algn="ctr">
              <a:spcBef>
                <a:spcPts val="0"/>
              </a:spcBef>
              <a:buClr>
                <a:schemeClr val="dk1"/>
              </a:buClr>
              <a:buSzPct val="100000"/>
              <a:buFont typeface="Lato"/>
              <a:defRPr sz="9600">
                <a:solidFill>
                  <a:schemeClr val="dk1"/>
                </a:solidFill>
                <a:latin typeface="Lato"/>
                <a:ea typeface="Lato"/>
                <a:cs typeface="Lato"/>
                <a:sym typeface="Lato"/>
              </a:defRPr>
            </a:lvl3pPr>
            <a:lvl4pPr lvl="3" algn="ctr">
              <a:spcBef>
                <a:spcPts val="0"/>
              </a:spcBef>
              <a:buClr>
                <a:schemeClr val="dk1"/>
              </a:buClr>
              <a:buSzPct val="100000"/>
              <a:buFont typeface="Lato"/>
              <a:defRPr sz="9600">
                <a:solidFill>
                  <a:schemeClr val="dk1"/>
                </a:solidFill>
                <a:latin typeface="Lato"/>
                <a:ea typeface="Lato"/>
                <a:cs typeface="Lato"/>
                <a:sym typeface="Lato"/>
              </a:defRPr>
            </a:lvl4pPr>
            <a:lvl5pPr lvl="4" algn="ctr">
              <a:spcBef>
                <a:spcPts val="0"/>
              </a:spcBef>
              <a:buClr>
                <a:schemeClr val="dk1"/>
              </a:buClr>
              <a:buSzPct val="100000"/>
              <a:buFont typeface="Lato"/>
              <a:defRPr sz="9600">
                <a:solidFill>
                  <a:schemeClr val="dk1"/>
                </a:solidFill>
                <a:latin typeface="Lato"/>
                <a:ea typeface="Lato"/>
                <a:cs typeface="Lato"/>
                <a:sym typeface="Lato"/>
              </a:defRPr>
            </a:lvl5pPr>
            <a:lvl6pPr lvl="5" algn="ctr">
              <a:spcBef>
                <a:spcPts val="0"/>
              </a:spcBef>
              <a:buClr>
                <a:schemeClr val="dk1"/>
              </a:buClr>
              <a:buSzPct val="100000"/>
              <a:buFont typeface="Lato"/>
              <a:defRPr sz="9600">
                <a:solidFill>
                  <a:schemeClr val="dk1"/>
                </a:solidFill>
                <a:latin typeface="Lato"/>
                <a:ea typeface="Lato"/>
                <a:cs typeface="Lato"/>
                <a:sym typeface="Lato"/>
              </a:defRPr>
            </a:lvl6pPr>
            <a:lvl7pPr lvl="6" algn="ctr">
              <a:spcBef>
                <a:spcPts val="0"/>
              </a:spcBef>
              <a:buClr>
                <a:schemeClr val="dk1"/>
              </a:buClr>
              <a:buSzPct val="100000"/>
              <a:buFont typeface="Lato"/>
              <a:defRPr sz="9600">
                <a:solidFill>
                  <a:schemeClr val="dk1"/>
                </a:solidFill>
                <a:latin typeface="Lato"/>
                <a:ea typeface="Lato"/>
                <a:cs typeface="Lato"/>
                <a:sym typeface="Lato"/>
              </a:defRPr>
            </a:lvl7pPr>
            <a:lvl8pPr lvl="7" algn="ctr">
              <a:spcBef>
                <a:spcPts val="0"/>
              </a:spcBef>
              <a:buClr>
                <a:schemeClr val="dk1"/>
              </a:buClr>
              <a:buSzPct val="100000"/>
              <a:buFont typeface="Lato"/>
              <a:defRPr sz="9600">
                <a:solidFill>
                  <a:schemeClr val="dk1"/>
                </a:solidFill>
                <a:latin typeface="Lato"/>
                <a:ea typeface="Lato"/>
                <a:cs typeface="Lato"/>
                <a:sym typeface="Lato"/>
              </a:defRPr>
            </a:lvl8pPr>
            <a:lvl9pPr lvl="8" algn="ctr">
              <a:spcBef>
                <a:spcPts val="0"/>
              </a:spcBef>
              <a:buClr>
                <a:schemeClr val="dk1"/>
              </a:buClr>
              <a:buSzPct val="100000"/>
              <a:buFont typeface="Lato"/>
              <a:defRPr sz="9600">
                <a:solidFill>
                  <a:schemeClr val="dk1"/>
                </a:solidFill>
                <a:latin typeface="Lato"/>
                <a:ea typeface="Lato"/>
                <a:cs typeface="Lato"/>
                <a:sym typeface="Lato"/>
              </a:defRPr>
            </a:lvl9pPr>
          </a:lstStyle>
          <a:p>
            <a:endParaRPr/>
          </a:p>
        </p:txBody>
      </p:sp>
      <p:sp>
        <p:nvSpPr>
          <p:cNvPr id="64" name="Shape 64"/>
          <p:cNvSpPr txBox="1">
            <a:spLocks noGrp="1"/>
          </p:cNvSpPr>
          <p:nvPr>
            <p:ph type="body" idx="1"/>
          </p:nvPr>
        </p:nvSpPr>
        <p:spPr>
          <a:xfrm>
            <a:off x="853950" y="2919450"/>
            <a:ext cx="7436099" cy="1071599"/>
          </a:xfrm>
          <a:prstGeom prst="rect">
            <a:avLst/>
          </a:prstGeom>
        </p:spPr>
        <p:txBody>
          <a:bodyPr lIns="91425" tIns="91425" rIns="91425" bIns="91425" anchor="t" anchorCtr="0"/>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a:endParaRPr/>
          </a:p>
        </p:txBody>
      </p:sp>
      <p:sp>
        <p:nvSpPr>
          <p:cNvPr id="65" name="Shape 65"/>
          <p:cNvSpPr txBox="1">
            <a:spLocks noGrp="1"/>
          </p:cNvSpPr>
          <p:nvPr>
            <p:ph type="sldNum" idx="12"/>
          </p:nvPr>
        </p:nvSpPr>
        <p:spPr>
          <a:xfrm>
            <a:off x="8497999" y="4688758"/>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‹Nº›</a:t>
            </a:fld>
            <a:endParaRPr lang="e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66"/>
        <p:cNvGrpSpPr/>
        <p:nvPr/>
      </p:nvGrpSpPr>
      <p:grpSpPr>
        <a:xfrm>
          <a:off x="0" y="0"/>
          <a:ext cx="0" cy="0"/>
          <a:chOff x="0" y="0"/>
          <a:chExt cx="0" cy="0"/>
        </a:xfrm>
      </p:grpSpPr>
      <p:sp>
        <p:nvSpPr>
          <p:cNvPr id="67" name="Shape 67"/>
          <p:cNvSpPr txBox="1">
            <a:spLocks noGrp="1"/>
          </p:cNvSpPr>
          <p:nvPr>
            <p:ph type="sldNum" idx="12"/>
          </p:nvPr>
        </p:nvSpPr>
        <p:spPr>
          <a:xfrm>
            <a:off x="8497999" y="4688758"/>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‹Nº›</a:t>
            </a:fld>
            <a:endParaRPr lang="e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cSld name="Section header">
    <p:bg>
      <p:bgPr>
        <a:solidFill>
          <a:schemeClr val="dk1"/>
        </a:solidFill>
        <a:effectLst/>
      </p:bgPr>
    </p:bg>
    <p:spTree>
      <p:nvGrpSpPr>
        <p:cNvPr id="1" name="Shape 16"/>
        <p:cNvGrpSpPr/>
        <p:nvPr/>
      </p:nvGrpSpPr>
      <p:grpSpPr>
        <a:xfrm>
          <a:off x="0" y="0"/>
          <a:ext cx="0" cy="0"/>
          <a:chOff x="0" y="0"/>
          <a:chExt cx="0" cy="0"/>
        </a:xfrm>
      </p:grpSpPr>
      <p:cxnSp>
        <p:nvCxnSpPr>
          <p:cNvPr id="17" name="Shape 17"/>
          <p:cNvCxnSpPr/>
          <p:nvPr/>
        </p:nvCxnSpPr>
        <p:spPr>
          <a:xfrm>
            <a:off x="425200" y="415650"/>
            <a:ext cx="8296799" cy="0"/>
          </a:xfrm>
          <a:prstGeom prst="straightConnector1">
            <a:avLst/>
          </a:prstGeom>
          <a:noFill/>
          <a:ln w="38100" cap="flat" cmpd="sng">
            <a:solidFill>
              <a:schemeClr val="lt1"/>
            </a:solidFill>
            <a:prstDash val="solid"/>
            <a:round/>
            <a:headEnd type="none" w="med" len="med"/>
            <a:tailEnd type="none" w="med" len="med"/>
          </a:ln>
        </p:spPr>
      </p:cxnSp>
      <p:cxnSp>
        <p:nvCxnSpPr>
          <p:cNvPr id="18" name="Shape 18"/>
          <p:cNvCxnSpPr/>
          <p:nvPr/>
        </p:nvCxnSpPr>
        <p:spPr>
          <a:xfrm>
            <a:off x="425200" y="4740000"/>
            <a:ext cx="8296799" cy="0"/>
          </a:xfrm>
          <a:prstGeom prst="straightConnector1">
            <a:avLst/>
          </a:prstGeom>
          <a:noFill/>
          <a:ln w="19050" cap="flat" cmpd="sng">
            <a:solidFill>
              <a:schemeClr val="lt1"/>
            </a:solidFill>
            <a:prstDash val="solid"/>
            <a:round/>
            <a:headEnd type="none" w="med" len="med"/>
            <a:tailEnd type="none" w="med" len="med"/>
          </a:ln>
        </p:spPr>
      </p:cxnSp>
      <p:sp>
        <p:nvSpPr>
          <p:cNvPr id="19" name="Shape 19"/>
          <p:cNvSpPr txBox="1">
            <a:spLocks noGrp="1"/>
          </p:cNvSpPr>
          <p:nvPr>
            <p:ph type="title"/>
          </p:nvPr>
        </p:nvSpPr>
        <p:spPr>
          <a:xfrm>
            <a:off x="406425" y="1806825"/>
            <a:ext cx="8296799" cy="1541999"/>
          </a:xfrm>
          <a:prstGeom prst="rect">
            <a:avLst/>
          </a:prstGeom>
        </p:spPr>
        <p:txBody>
          <a:bodyPr lIns="91425" tIns="91425" rIns="91425" bIns="91425" anchor="ctr" anchorCtr="0"/>
          <a:lstStyle>
            <a:lvl1pPr lvl="0" algn="ctr">
              <a:spcBef>
                <a:spcPts val="0"/>
              </a:spcBef>
              <a:buClr>
                <a:schemeClr val="lt1"/>
              </a:buClr>
              <a:buSzPct val="100000"/>
              <a:defRPr sz="4800">
                <a:solidFill>
                  <a:schemeClr val="lt1"/>
                </a:solidFill>
              </a:defRPr>
            </a:lvl1pPr>
            <a:lvl2pPr lvl="1" algn="ctr">
              <a:spcBef>
                <a:spcPts val="0"/>
              </a:spcBef>
              <a:buClr>
                <a:schemeClr val="lt1"/>
              </a:buClr>
              <a:buSzPct val="100000"/>
              <a:defRPr sz="4800">
                <a:solidFill>
                  <a:schemeClr val="lt1"/>
                </a:solidFill>
              </a:defRPr>
            </a:lvl2pPr>
            <a:lvl3pPr lvl="2" algn="ctr">
              <a:spcBef>
                <a:spcPts val="0"/>
              </a:spcBef>
              <a:buClr>
                <a:schemeClr val="lt1"/>
              </a:buClr>
              <a:buSzPct val="100000"/>
              <a:defRPr sz="4800">
                <a:solidFill>
                  <a:schemeClr val="lt1"/>
                </a:solidFill>
              </a:defRPr>
            </a:lvl3pPr>
            <a:lvl4pPr lvl="3" algn="ctr">
              <a:spcBef>
                <a:spcPts val="0"/>
              </a:spcBef>
              <a:buClr>
                <a:schemeClr val="lt1"/>
              </a:buClr>
              <a:buSzPct val="100000"/>
              <a:defRPr sz="4800">
                <a:solidFill>
                  <a:schemeClr val="lt1"/>
                </a:solidFill>
              </a:defRPr>
            </a:lvl4pPr>
            <a:lvl5pPr lvl="4" algn="ctr">
              <a:spcBef>
                <a:spcPts val="0"/>
              </a:spcBef>
              <a:buClr>
                <a:schemeClr val="lt1"/>
              </a:buClr>
              <a:buSzPct val="100000"/>
              <a:defRPr sz="4800">
                <a:solidFill>
                  <a:schemeClr val="lt1"/>
                </a:solidFill>
              </a:defRPr>
            </a:lvl5pPr>
            <a:lvl6pPr lvl="5" algn="ctr">
              <a:spcBef>
                <a:spcPts val="0"/>
              </a:spcBef>
              <a:buClr>
                <a:schemeClr val="lt1"/>
              </a:buClr>
              <a:buSzPct val="100000"/>
              <a:defRPr sz="4800">
                <a:solidFill>
                  <a:schemeClr val="lt1"/>
                </a:solidFill>
              </a:defRPr>
            </a:lvl6pPr>
            <a:lvl7pPr lvl="6" algn="ctr">
              <a:spcBef>
                <a:spcPts val="0"/>
              </a:spcBef>
              <a:buClr>
                <a:schemeClr val="lt1"/>
              </a:buClr>
              <a:buSzPct val="100000"/>
              <a:defRPr sz="4800">
                <a:solidFill>
                  <a:schemeClr val="lt1"/>
                </a:solidFill>
              </a:defRPr>
            </a:lvl7pPr>
            <a:lvl8pPr lvl="7" algn="ctr">
              <a:spcBef>
                <a:spcPts val="0"/>
              </a:spcBef>
              <a:buClr>
                <a:schemeClr val="lt1"/>
              </a:buClr>
              <a:buSzPct val="100000"/>
              <a:defRPr sz="4800">
                <a:solidFill>
                  <a:schemeClr val="lt1"/>
                </a:solidFill>
              </a:defRPr>
            </a:lvl8pPr>
            <a:lvl9pPr lvl="8" algn="ctr">
              <a:spcBef>
                <a:spcPts val="0"/>
              </a:spcBef>
              <a:buClr>
                <a:schemeClr val="lt1"/>
              </a:buClr>
              <a:buSzPct val="100000"/>
              <a:defRPr sz="4800">
                <a:solidFill>
                  <a:schemeClr val="lt1"/>
                </a:solidFill>
              </a:defRPr>
            </a:lvl9pPr>
          </a:lstStyle>
          <a:p>
            <a:endParaRPr/>
          </a:p>
        </p:txBody>
      </p:sp>
      <p:sp>
        <p:nvSpPr>
          <p:cNvPr id="20" name="Shape 20"/>
          <p:cNvSpPr txBox="1">
            <a:spLocks noGrp="1"/>
          </p:cNvSpPr>
          <p:nvPr>
            <p:ph type="sldNum" idx="12"/>
          </p:nvPr>
        </p:nvSpPr>
        <p:spPr>
          <a:xfrm>
            <a:off x="8497999" y="4688758"/>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solidFill>
                  <a:schemeClr val="lt1"/>
                </a:solidFill>
              </a:rPr>
              <a:t>‹Nº›</a:t>
            </a:fld>
            <a:endParaRPr lang="en">
              <a:solidFill>
                <a:schemeClr val="lt1"/>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21"/>
        <p:cNvGrpSpPr/>
        <p:nvPr/>
      </p:nvGrpSpPr>
      <p:grpSpPr>
        <a:xfrm>
          <a:off x="0" y="0"/>
          <a:ext cx="0" cy="0"/>
          <a:chOff x="0" y="0"/>
          <a:chExt cx="0" cy="0"/>
        </a:xfrm>
      </p:grpSpPr>
      <p:cxnSp>
        <p:nvCxnSpPr>
          <p:cNvPr id="22" name="Shape 22"/>
          <p:cNvCxnSpPr/>
          <p:nvPr/>
        </p:nvCxnSpPr>
        <p:spPr>
          <a:xfrm>
            <a:off x="2477724" y="415650"/>
            <a:ext cx="6244199" cy="0"/>
          </a:xfrm>
          <a:prstGeom prst="straightConnector1">
            <a:avLst/>
          </a:prstGeom>
          <a:noFill/>
          <a:ln w="38100" cap="flat" cmpd="sng">
            <a:solidFill>
              <a:schemeClr val="dk2"/>
            </a:solidFill>
            <a:prstDash val="solid"/>
            <a:round/>
            <a:headEnd type="none" w="med" len="med"/>
            <a:tailEnd type="none" w="med" len="med"/>
          </a:ln>
        </p:spPr>
      </p:cxnSp>
      <p:cxnSp>
        <p:nvCxnSpPr>
          <p:cNvPr id="23" name="Shape 23"/>
          <p:cNvCxnSpPr/>
          <p:nvPr/>
        </p:nvCxnSpPr>
        <p:spPr>
          <a:xfrm>
            <a:off x="2477724" y="4740000"/>
            <a:ext cx="6244199" cy="0"/>
          </a:xfrm>
          <a:prstGeom prst="straightConnector1">
            <a:avLst/>
          </a:prstGeom>
          <a:noFill/>
          <a:ln w="19050" cap="flat" cmpd="sng">
            <a:solidFill>
              <a:schemeClr val="dk2"/>
            </a:solidFill>
            <a:prstDash val="solid"/>
            <a:round/>
            <a:headEnd type="none" w="med" len="med"/>
            <a:tailEnd type="none" w="med" len="med"/>
          </a:ln>
        </p:spPr>
      </p:cxnSp>
      <p:cxnSp>
        <p:nvCxnSpPr>
          <p:cNvPr id="24" name="Shape 24"/>
          <p:cNvCxnSpPr/>
          <p:nvPr/>
        </p:nvCxnSpPr>
        <p:spPr>
          <a:xfrm>
            <a:off x="425198" y="415650"/>
            <a:ext cx="183299" cy="0"/>
          </a:xfrm>
          <a:prstGeom prst="straightConnector1">
            <a:avLst/>
          </a:prstGeom>
          <a:noFill/>
          <a:ln w="19050" cap="flat" cmpd="sng">
            <a:solidFill>
              <a:schemeClr val="dk2"/>
            </a:solidFill>
            <a:prstDash val="solid"/>
            <a:round/>
            <a:headEnd type="none" w="med" len="med"/>
            <a:tailEnd type="none" w="med" len="med"/>
          </a:ln>
        </p:spPr>
      </p:cxnSp>
      <p:sp>
        <p:nvSpPr>
          <p:cNvPr id="25" name="Shape 25"/>
          <p:cNvSpPr txBox="1">
            <a:spLocks noGrp="1"/>
          </p:cNvSpPr>
          <p:nvPr>
            <p:ph type="title"/>
          </p:nvPr>
        </p:nvSpPr>
        <p:spPr>
          <a:xfrm>
            <a:off x="2400250" y="575950"/>
            <a:ext cx="6321599" cy="635399"/>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6" name="Shape 26"/>
          <p:cNvSpPr txBox="1">
            <a:spLocks noGrp="1"/>
          </p:cNvSpPr>
          <p:nvPr>
            <p:ph type="body" idx="1"/>
          </p:nvPr>
        </p:nvSpPr>
        <p:spPr>
          <a:xfrm>
            <a:off x="2410112" y="1595775"/>
            <a:ext cx="6321599" cy="30024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7" name="Shape 27"/>
          <p:cNvSpPr txBox="1">
            <a:spLocks noGrp="1"/>
          </p:cNvSpPr>
          <p:nvPr>
            <p:ph type="sldNum" idx="12"/>
          </p:nvPr>
        </p:nvSpPr>
        <p:spPr>
          <a:xfrm>
            <a:off x="8497999" y="4688758"/>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‹Nº›</a:t>
            </a:fld>
            <a:endParaRPr lang="e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28"/>
        <p:cNvGrpSpPr/>
        <p:nvPr/>
      </p:nvGrpSpPr>
      <p:grpSpPr>
        <a:xfrm>
          <a:off x="0" y="0"/>
          <a:ext cx="0" cy="0"/>
          <a:chOff x="0" y="0"/>
          <a:chExt cx="0" cy="0"/>
        </a:xfrm>
      </p:grpSpPr>
      <p:cxnSp>
        <p:nvCxnSpPr>
          <p:cNvPr id="29" name="Shape 29"/>
          <p:cNvCxnSpPr/>
          <p:nvPr/>
        </p:nvCxnSpPr>
        <p:spPr>
          <a:xfrm>
            <a:off x="2477724" y="415650"/>
            <a:ext cx="6244199" cy="0"/>
          </a:xfrm>
          <a:prstGeom prst="straightConnector1">
            <a:avLst/>
          </a:prstGeom>
          <a:noFill/>
          <a:ln w="38100" cap="flat" cmpd="sng">
            <a:solidFill>
              <a:schemeClr val="dk2"/>
            </a:solidFill>
            <a:prstDash val="solid"/>
            <a:round/>
            <a:headEnd type="none" w="med" len="med"/>
            <a:tailEnd type="none" w="med" len="med"/>
          </a:ln>
        </p:spPr>
      </p:cxnSp>
      <p:cxnSp>
        <p:nvCxnSpPr>
          <p:cNvPr id="30" name="Shape 30"/>
          <p:cNvCxnSpPr/>
          <p:nvPr/>
        </p:nvCxnSpPr>
        <p:spPr>
          <a:xfrm>
            <a:off x="2477724" y="4740000"/>
            <a:ext cx="6244199" cy="0"/>
          </a:xfrm>
          <a:prstGeom prst="straightConnector1">
            <a:avLst/>
          </a:prstGeom>
          <a:noFill/>
          <a:ln w="19050" cap="flat" cmpd="sng">
            <a:solidFill>
              <a:schemeClr val="dk2"/>
            </a:solidFill>
            <a:prstDash val="solid"/>
            <a:round/>
            <a:headEnd type="none" w="med" len="med"/>
            <a:tailEnd type="none" w="med" len="med"/>
          </a:ln>
        </p:spPr>
      </p:cxnSp>
      <p:cxnSp>
        <p:nvCxnSpPr>
          <p:cNvPr id="31" name="Shape 31"/>
          <p:cNvCxnSpPr/>
          <p:nvPr/>
        </p:nvCxnSpPr>
        <p:spPr>
          <a:xfrm>
            <a:off x="425198" y="415650"/>
            <a:ext cx="183299" cy="0"/>
          </a:xfrm>
          <a:prstGeom prst="straightConnector1">
            <a:avLst/>
          </a:prstGeom>
          <a:noFill/>
          <a:ln w="19050" cap="flat" cmpd="sng">
            <a:solidFill>
              <a:schemeClr val="dk2"/>
            </a:solidFill>
            <a:prstDash val="solid"/>
            <a:round/>
            <a:headEnd type="none" w="med" len="med"/>
            <a:tailEnd type="none" w="med" len="med"/>
          </a:ln>
        </p:spPr>
      </p:cxnSp>
      <p:sp>
        <p:nvSpPr>
          <p:cNvPr id="32" name="Shape 32"/>
          <p:cNvSpPr txBox="1">
            <a:spLocks noGrp="1"/>
          </p:cNvSpPr>
          <p:nvPr>
            <p:ph type="title"/>
          </p:nvPr>
        </p:nvSpPr>
        <p:spPr>
          <a:xfrm>
            <a:off x="2400250" y="575950"/>
            <a:ext cx="6321599" cy="635399"/>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33" name="Shape 33"/>
          <p:cNvSpPr txBox="1">
            <a:spLocks noGrp="1"/>
          </p:cNvSpPr>
          <p:nvPr>
            <p:ph type="body" idx="1"/>
          </p:nvPr>
        </p:nvSpPr>
        <p:spPr>
          <a:xfrm>
            <a:off x="2400302" y="1602675"/>
            <a:ext cx="3071400" cy="3002400"/>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34" name="Shape 34"/>
          <p:cNvSpPr txBox="1">
            <a:spLocks noGrp="1"/>
          </p:cNvSpPr>
          <p:nvPr>
            <p:ph type="body" idx="2"/>
          </p:nvPr>
        </p:nvSpPr>
        <p:spPr>
          <a:xfrm>
            <a:off x="5650571" y="1602675"/>
            <a:ext cx="3071400" cy="3002400"/>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35" name="Shape 35"/>
          <p:cNvSpPr txBox="1">
            <a:spLocks noGrp="1"/>
          </p:cNvSpPr>
          <p:nvPr>
            <p:ph type="sldNum" idx="12"/>
          </p:nvPr>
        </p:nvSpPr>
        <p:spPr>
          <a:xfrm>
            <a:off x="8497999" y="4688758"/>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‹Nº›</a:t>
            </a:fld>
            <a:endParaRPr lang="e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36"/>
        <p:cNvGrpSpPr/>
        <p:nvPr/>
      </p:nvGrpSpPr>
      <p:grpSpPr>
        <a:xfrm>
          <a:off x="0" y="0"/>
          <a:ext cx="0" cy="0"/>
          <a:chOff x="0" y="0"/>
          <a:chExt cx="0" cy="0"/>
        </a:xfrm>
      </p:grpSpPr>
      <p:sp>
        <p:nvSpPr>
          <p:cNvPr id="37" name="Shape 37"/>
          <p:cNvSpPr txBox="1">
            <a:spLocks noGrp="1"/>
          </p:cNvSpPr>
          <p:nvPr>
            <p:ph type="title"/>
          </p:nvPr>
        </p:nvSpPr>
        <p:spPr>
          <a:xfrm>
            <a:off x="303300" y="411575"/>
            <a:ext cx="8520599" cy="6396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38" name="Shape 38"/>
          <p:cNvSpPr txBox="1">
            <a:spLocks noGrp="1"/>
          </p:cNvSpPr>
          <p:nvPr>
            <p:ph type="sldNum" idx="12"/>
          </p:nvPr>
        </p:nvSpPr>
        <p:spPr>
          <a:xfrm>
            <a:off x="8497999" y="4688758"/>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‹Nº›</a:t>
            </a:fld>
            <a:endParaRPr lang="e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One column text">
    <p:spTree>
      <p:nvGrpSpPr>
        <p:cNvPr id="1" name="Shape 39"/>
        <p:cNvGrpSpPr/>
        <p:nvPr/>
      </p:nvGrpSpPr>
      <p:grpSpPr>
        <a:xfrm>
          <a:off x="0" y="0"/>
          <a:ext cx="0" cy="0"/>
          <a:chOff x="0" y="0"/>
          <a:chExt cx="0" cy="0"/>
        </a:xfrm>
      </p:grpSpPr>
      <p:cxnSp>
        <p:nvCxnSpPr>
          <p:cNvPr id="40" name="Shape 40"/>
          <p:cNvCxnSpPr/>
          <p:nvPr/>
        </p:nvCxnSpPr>
        <p:spPr>
          <a:xfrm>
            <a:off x="425198" y="415650"/>
            <a:ext cx="183299" cy="0"/>
          </a:xfrm>
          <a:prstGeom prst="straightConnector1">
            <a:avLst/>
          </a:prstGeom>
          <a:noFill/>
          <a:ln w="19050" cap="flat" cmpd="sng">
            <a:solidFill>
              <a:schemeClr val="dk2"/>
            </a:solidFill>
            <a:prstDash val="solid"/>
            <a:round/>
            <a:headEnd type="none" w="med" len="med"/>
            <a:tailEnd type="none" w="med" len="med"/>
          </a:ln>
        </p:spPr>
      </p:cxnSp>
      <p:sp>
        <p:nvSpPr>
          <p:cNvPr id="41" name="Shape 41"/>
          <p:cNvSpPr txBox="1">
            <a:spLocks noGrp="1"/>
          </p:cNvSpPr>
          <p:nvPr>
            <p:ph type="title"/>
          </p:nvPr>
        </p:nvSpPr>
        <p:spPr>
          <a:xfrm>
            <a:off x="319500" y="936600"/>
            <a:ext cx="2807999" cy="755699"/>
          </a:xfrm>
          <a:prstGeom prst="rect">
            <a:avLst/>
          </a:prstGeom>
        </p:spPr>
        <p:txBody>
          <a:bodyPr lIns="91425" tIns="91425" rIns="91425" bIns="91425" anchor="b" anchorCtr="0"/>
          <a:lstStyle>
            <a:lvl1pPr lvl="0">
              <a:spcBef>
                <a:spcPts val="0"/>
              </a:spcBef>
              <a:buSzPct val="100000"/>
              <a:defRPr sz="2400"/>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a:endParaRPr/>
          </a:p>
        </p:txBody>
      </p:sp>
      <p:sp>
        <p:nvSpPr>
          <p:cNvPr id="42" name="Shape 42"/>
          <p:cNvSpPr txBox="1">
            <a:spLocks noGrp="1"/>
          </p:cNvSpPr>
          <p:nvPr>
            <p:ph type="body" idx="1"/>
          </p:nvPr>
        </p:nvSpPr>
        <p:spPr>
          <a:xfrm>
            <a:off x="319500" y="1846803"/>
            <a:ext cx="2807999" cy="2806200"/>
          </a:xfrm>
          <a:prstGeom prst="rect">
            <a:avLst/>
          </a:prstGeom>
        </p:spPr>
        <p:txBody>
          <a:bodyPr lIns="91425" tIns="91425" rIns="91425" bIns="91425" anchor="t" anchorCtr="0"/>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43" name="Shape 43"/>
          <p:cNvSpPr txBox="1">
            <a:spLocks noGrp="1"/>
          </p:cNvSpPr>
          <p:nvPr>
            <p:ph type="sldNum" idx="12"/>
          </p:nvPr>
        </p:nvSpPr>
        <p:spPr>
          <a:xfrm>
            <a:off x="8497999" y="4688758"/>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‹Nº›</a:t>
            </a:fld>
            <a:endParaRPr lang="e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Main point">
    <p:bg>
      <p:bgPr>
        <a:solidFill>
          <a:schemeClr val="lt2"/>
        </a:solidFill>
        <a:effectLst/>
      </p:bgPr>
    </p:bg>
    <p:spTree>
      <p:nvGrpSpPr>
        <p:cNvPr id="1" name="Shape 44"/>
        <p:cNvGrpSpPr/>
        <p:nvPr/>
      </p:nvGrpSpPr>
      <p:grpSpPr>
        <a:xfrm>
          <a:off x="0" y="0"/>
          <a:ext cx="0" cy="0"/>
          <a:chOff x="0" y="0"/>
          <a:chExt cx="0" cy="0"/>
        </a:xfrm>
      </p:grpSpPr>
      <p:cxnSp>
        <p:nvCxnSpPr>
          <p:cNvPr id="45" name="Shape 45"/>
          <p:cNvCxnSpPr/>
          <p:nvPr/>
        </p:nvCxnSpPr>
        <p:spPr>
          <a:xfrm>
            <a:off x="425198" y="415650"/>
            <a:ext cx="183299" cy="0"/>
          </a:xfrm>
          <a:prstGeom prst="straightConnector1">
            <a:avLst/>
          </a:prstGeom>
          <a:noFill/>
          <a:ln w="19050" cap="flat" cmpd="sng">
            <a:solidFill>
              <a:schemeClr val="lt1"/>
            </a:solidFill>
            <a:prstDash val="solid"/>
            <a:round/>
            <a:headEnd type="none" w="med" len="med"/>
            <a:tailEnd type="none" w="med" len="med"/>
          </a:ln>
        </p:spPr>
      </p:cxnSp>
      <p:sp>
        <p:nvSpPr>
          <p:cNvPr id="46" name="Shape 46"/>
          <p:cNvSpPr txBox="1">
            <a:spLocks noGrp="1"/>
          </p:cNvSpPr>
          <p:nvPr>
            <p:ph type="title"/>
          </p:nvPr>
        </p:nvSpPr>
        <p:spPr>
          <a:xfrm>
            <a:off x="283103" y="712140"/>
            <a:ext cx="6244199" cy="3835499"/>
          </a:xfrm>
          <a:prstGeom prst="rect">
            <a:avLst/>
          </a:prstGeom>
        </p:spPr>
        <p:txBody>
          <a:bodyPr lIns="91425" tIns="91425" rIns="91425" bIns="91425" anchor="ctr" anchorCtr="0"/>
          <a:lstStyle>
            <a:lvl1pPr lvl="0">
              <a:spcBef>
                <a:spcPts val="0"/>
              </a:spcBef>
              <a:buClr>
                <a:schemeClr val="lt1"/>
              </a:buClr>
              <a:buSzPct val="100000"/>
              <a:defRPr sz="4800">
                <a:solidFill>
                  <a:schemeClr val="lt1"/>
                </a:solidFill>
              </a:defRPr>
            </a:lvl1pPr>
            <a:lvl2pPr lvl="1">
              <a:spcBef>
                <a:spcPts val="0"/>
              </a:spcBef>
              <a:buClr>
                <a:schemeClr val="lt1"/>
              </a:buClr>
              <a:buSzPct val="100000"/>
              <a:defRPr sz="4800">
                <a:solidFill>
                  <a:schemeClr val="lt1"/>
                </a:solidFill>
              </a:defRPr>
            </a:lvl2pPr>
            <a:lvl3pPr lvl="2">
              <a:spcBef>
                <a:spcPts val="0"/>
              </a:spcBef>
              <a:buClr>
                <a:schemeClr val="lt1"/>
              </a:buClr>
              <a:buSzPct val="100000"/>
              <a:defRPr sz="4800">
                <a:solidFill>
                  <a:schemeClr val="lt1"/>
                </a:solidFill>
              </a:defRPr>
            </a:lvl3pPr>
            <a:lvl4pPr lvl="3">
              <a:spcBef>
                <a:spcPts val="0"/>
              </a:spcBef>
              <a:buClr>
                <a:schemeClr val="lt1"/>
              </a:buClr>
              <a:buSzPct val="100000"/>
              <a:defRPr sz="4800">
                <a:solidFill>
                  <a:schemeClr val="lt1"/>
                </a:solidFill>
              </a:defRPr>
            </a:lvl4pPr>
            <a:lvl5pPr lvl="4">
              <a:spcBef>
                <a:spcPts val="0"/>
              </a:spcBef>
              <a:buClr>
                <a:schemeClr val="lt1"/>
              </a:buClr>
              <a:buSzPct val="100000"/>
              <a:defRPr sz="4800">
                <a:solidFill>
                  <a:schemeClr val="lt1"/>
                </a:solidFill>
              </a:defRPr>
            </a:lvl5pPr>
            <a:lvl6pPr lvl="5">
              <a:spcBef>
                <a:spcPts val="0"/>
              </a:spcBef>
              <a:buClr>
                <a:schemeClr val="lt1"/>
              </a:buClr>
              <a:buSzPct val="100000"/>
              <a:defRPr sz="4800">
                <a:solidFill>
                  <a:schemeClr val="lt1"/>
                </a:solidFill>
              </a:defRPr>
            </a:lvl6pPr>
            <a:lvl7pPr lvl="6">
              <a:spcBef>
                <a:spcPts val="0"/>
              </a:spcBef>
              <a:buClr>
                <a:schemeClr val="lt1"/>
              </a:buClr>
              <a:buSzPct val="100000"/>
              <a:defRPr sz="4800">
                <a:solidFill>
                  <a:schemeClr val="lt1"/>
                </a:solidFill>
              </a:defRPr>
            </a:lvl7pPr>
            <a:lvl8pPr lvl="7">
              <a:spcBef>
                <a:spcPts val="0"/>
              </a:spcBef>
              <a:buClr>
                <a:schemeClr val="lt1"/>
              </a:buClr>
              <a:buSzPct val="100000"/>
              <a:defRPr sz="4800">
                <a:solidFill>
                  <a:schemeClr val="lt1"/>
                </a:solidFill>
              </a:defRPr>
            </a:lvl8pPr>
            <a:lvl9pPr lvl="8">
              <a:spcBef>
                <a:spcPts val="0"/>
              </a:spcBef>
              <a:buClr>
                <a:schemeClr val="lt1"/>
              </a:buClr>
              <a:buSzPct val="100000"/>
              <a:defRPr sz="4800">
                <a:solidFill>
                  <a:schemeClr val="lt1"/>
                </a:solidFill>
              </a:defRPr>
            </a:lvl9pPr>
          </a:lstStyle>
          <a:p>
            <a:endParaRPr/>
          </a:p>
        </p:txBody>
      </p:sp>
      <p:sp>
        <p:nvSpPr>
          <p:cNvPr id="47" name="Shape 47"/>
          <p:cNvSpPr txBox="1">
            <a:spLocks noGrp="1"/>
          </p:cNvSpPr>
          <p:nvPr>
            <p:ph type="sldNum" idx="12"/>
          </p:nvPr>
        </p:nvSpPr>
        <p:spPr>
          <a:xfrm>
            <a:off x="8497999" y="4688758"/>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solidFill>
                  <a:schemeClr val="lt1"/>
                </a:solidFill>
              </a:rPr>
              <a:t>‹Nº›</a:t>
            </a:fld>
            <a:endParaRPr lang="en">
              <a:solidFill>
                <a:schemeClr val="lt1"/>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Section title and description">
    <p:spTree>
      <p:nvGrpSpPr>
        <p:cNvPr id="1" name="Shape 48"/>
        <p:cNvGrpSpPr/>
        <p:nvPr/>
      </p:nvGrpSpPr>
      <p:grpSpPr>
        <a:xfrm>
          <a:off x="0" y="0"/>
          <a:ext cx="0" cy="0"/>
          <a:chOff x="0" y="0"/>
          <a:chExt cx="0" cy="0"/>
        </a:xfrm>
      </p:grpSpPr>
      <p:sp>
        <p:nvSpPr>
          <p:cNvPr id="49" name="Shape 49"/>
          <p:cNvSpPr/>
          <p:nvPr/>
        </p:nvSpPr>
        <p:spPr>
          <a:xfrm>
            <a:off x="4572000" y="125"/>
            <a:ext cx="4572000" cy="5143499"/>
          </a:xfrm>
          <a:prstGeom prst="rect">
            <a:avLst/>
          </a:prstGeom>
          <a:solidFill>
            <a:schemeClr val="dk1"/>
          </a:solidFill>
          <a:ln>
            <a:noFill/>
          </a:ln>
        </p:spPr>
        <p:txBody>
          <a:bodyPr lIns="91425" tIns="91425" rIns="91425" bIns="91425" anchor="ctr" anchorCtr="0">
            <a:noAutofit/>
          </a:bodyPr>
          <a:lstStyle/>
          <a:p>
            <a:pPr lvl="0">
              <a:spcBef>
                <a:spcPts val="0"/>
              </a:spcBef>
              <a:buNone/>
            </a:pPr>
            <a:endParaRPr/>
          </a:p>
        </p:txBody>
      </p:sp>
      <p:cxnSp>
        <p:nvCxnSpPr>
          <p:cNvPr id="50" name="Shape 50"/>
          <p:cNvCxnSpPr/>
          <p:nvPr/>
        </p:nvCxnSpPr>
        <p:spPr>
          <a:xfrm>
            <a:off x="5029675" y="4495500"/>
            <a:ext cx="468300" cy="0"/>
          </a:xfrm>
          <a:prstGeom prst="straightConnector1">
            <a:avLst/>
          </a:prstGeom>
          <a:noFill/>
          <a:ln w="19050" cap="flat" cmpd="sng">
            <a:solidFill>
              <a:schemeClr val="lt1"/>
            </a:solidFill>
            <a:prstDash val="solid"/>
            <a:round/>
            <a:headEnd type="none" w="med" len="med"/>
            <a:tailEnd type="none" w="med" len="med"/>
          </a:ln>
        </p:spPr>
      </p:cxnSp>
      <p:sp>
        <p:nvSpPr>
          <p:cNvPr id="51" name="Shape 51"/>
          <p:cNvSpPr txBox="1">
            <a:spLocks noGrp="1"/>
          </p:cNvSpPr>
          <p:nvPr>
            <p:ph type="title"/>
          </p:nvPr>
        </p:nvSpPr>
        <p:spPr>
          <a:xfrm>
            <a:off x="265500" y="1397350"/>
            <a:ext cx="4045199" cy="1318199"/>
          </a:xfrm>
          <a:prstGeom prst="rect">
            <a:avLst/>
          </a:prstGeom>
        </p:spPr>
        <p:txBody>
          <a:bodyPr lIns="91425" tIns="91425" rIns="91425" bIns="91425" anchor="b" anchorCtr="0"/>
          <a:lstStyle>
            <a:lvl1pPr lvl="0" algn="ctr">
              <a:spcBef>
                <a:spcPts val="0"/>
              </a:spcBef>
              <a:buClr>
                <a:schemeClr val="dk1"/>
              </a:buClr>
              <a:buSzPct val="100000"/>
              <a:defRPr sz="3600">
                <a:solidFill>
                  <a:schemeClr val="dk1"/>
                </a:solidFill>
              </a:defRPr>
            </a:lvl1pPr>
            <a:lvl2pPr lvl="1" algn="ctr">
              <a:spcBef>
                <a:spcPts val="0"/>
              </a:spcBef>
              <a:buClr>
                <a:schemeClr val="dk1"/>
              </a:buClr>
              <a:buSzPct val="100000"/>
              <a:defRPr sz="3600">
                <a:solidFill>
                  <a:schemeClr val="dk1"/>
                </a:solidFill>
              </a:defRPr>
            </a:lvl2pPr>
            <a:lvl3pPr lvl="2" algn="ctr">
              <a:spcBef>
                <a:spcPts val="0"/>
              </a:spcBef>
              <a:buClr>
                <a:schemeClr val="dk1"/>
              </a:buClr>
              <a:buSzPct val="100000"/>
              <a:defRPr sz="3600">
                <a:solidFill>
                  <a:schemeClr val="dk1"/>
                </a:solidFill>
              </a:defRPr>
            </a:lvl3pPr>
            <a:lvl4pPr lvl="3" algn="ctr">
              <a:spcBef>
                <a:spcPts val="0"/>
              </a:spcBef>
              <a:buClr>
                <a:schemeClr val="dk1"/>
              </a:buClr>
              <a:buSzPct val="100000"/>
              <a:defRPr sz="3600">
                <a:solidFill>
                  <a:schemeClr val="dk1"/>
                </a:solidFill>
              </a:defRPr>
            </a:lvl4pPr>
            <a:lvl5pPr lvl="4" algn="ctr">
              <a:spcBef>
                <a:spcPts val="0"/>
              </a:spcBef>
              <a:buClr>
                <a:schemeClr val="dk1"/>
              </a:buClr>
              <a:buSzPct val="100000"/>
              <a:defRPr sz="3600">
                <a:solidFill>
                  <a:schemeClr val="dk1"/>
                </a:solidFill>
              </a:defRPr>
            </a:lvl5pPr>
            <a:lvl6pPr lvl="5" algn="ctr">
              <a:spcBef>
                <a:spcPts val="0"/>
              </a:spcBef>
              <a:buClr>
                <a:schemeClr val="dk1"/>
              </a:buClr>
              <a:buSzPct val="100000"/>
              <a:defRPr sz="3600">
                <a:solidFill>
                  <a:schemeClr val="dk1"/>
                </a:solidFill>
              </a:defRPr>
            </a:lvl6pPr>
            <a:lvl7pPr lvl="6" algn="ctr">
              <a:spcBef>
                <a:spcPts val="0"/>
              </a:spcBef>
              <a:buClr>
                <a:schemeClr val="dk1"/>
              </a:buClr>
              <a:buSzPct val="100000"/>
              <a:defRPr sz="3600">
                <a:solidFill>
                  <a:schemeClr val="dk1"/>
                </a:solidFill>
              </a:defRPr>
            </a:lvl7pPr>
            <a:lvl8pPr lvl="7" algn="ctr">
              <a:spcBef>
                <a:spcPts val="0"/>
              </a:spcBef>
              <a:buClr>
                <a:schemeClr val="dk1"/>
              </a:buClr>
              <a:buSzPct val="100000"/>
              <a:defRPr sz="3600">
                <a:solidFill>
                  <a:schemeClr val="dk1"/>
                </a:solidFill>
              </a:defRPr>
            </a:lvl8pPr>
            <a:lvl9pPr lvl="8" algn="ctr">
              <a:spcBef>
                <a:spcPts val="0"/>
              </a:spcBef>
              <a:buClr>
                <a:schemeClr val="dk1"/>
              </a:buClr>
              <a:buSzPct val="100000"/>
              <a:defRPr sz="3600">
                <a:solidFill>
                  <a:schemeClr val="dk1"/>
                </a:solidFill>
              </a:defRPr>
            </a:lvl9pPr>
          </a:lstStyle>
          <a:p>
            <a:endParaRPr/>
          </a:p>
        </p:txBody>
      </p:sp>
      <p:sp>
        <p:nvSpPr>
          <p:cNvPr id="52" name="Shape 52"/>
          <p:cNvSpPr txBox="1">
            <a:spLocks noGrp="1"/>
          </p:cNvSpPr>
          <p:nvPr>
            <p:ph type="subTitle" idx="1"/>
          </p:nvPr>
        </p:nvSpPr>
        <p:spPr>
          <a:xfrm>
            <a:off x="265500" y="2735370"/>
            <a:ext cx="4045199" cy="1345500"/>
          </a:xfrm>
          <a:prstGeom prst="rect">
            <a:avLst/>
          </a:prstGeom>
        </p:spPr>
        <p:txBody>
          <a:bodyPr lIns="91425" tIns="91425" rIns="91425" bIns="91425" anchor="t" anchorCtr="0"/>
          <a:lstStyle>
            <a:lvl1pPr lvl="0" algn="ctr">
              <a:lnSpc>
                <a:spcPct val="100000"/>
              </a:lnSpc>
              <a:spcBef>
                <a:spcPts val="0"/>
              </a:spcBef>
              <a:spcAft>
                <a:spcPts val="0"/>
              </a:spcAft>
              <a:buSzPct val="100000"/>
              <a:buNone/>
              <a:defRPr sz="2100"/>
            </a:lvl1pPr>
            <a:lvl2pPr lvl="1" algn="ctr">
              <a:lnSpc>
                <a:spcPct val="100000"/>
              </a:lnSpc>
              <a:spcBef>
                <a:spcPts val="0"/>
              </a:spcBef>
              <a:spcAft>
                <a:spcPts val="0"/>
              </a:spcAft>
              <a:buSzPct val="100000"/>
              <a:buNone/>
              <a:defRPr sz="2100"/>
            </a:lvl2pPr>
            <a:lvl3pPr lvl="2" algn="ctr">
              <a:lnSpc>
                <a:spcPct val="100000"/>
              </a:lnSpc>
              <a:spcBef>
                <a:spcPts val="0"/>
              </a:spcBef>
              <a:spcAft>
                <a:spcPts val="0"/>
              </a:spcAft>
              <a:buSzPct val="100000"/>
              <a:buNone/>
              <a:defRPr sz="2100"/>
            </a:lvl3pPr>
            <a:lvl4pPr lvl="3" algn="ctr">
              <a:lnSpc>
                <a:spcPct val="100000"/>
              </a:lnSpc>
              <a:spcBef>
                <a:spcPts val="0"/>
              </a:spcBef>
              <a:spcAft>
                <a:spcPts val="0"/>
              </a:spcAft>
              <a:buSzPct val="100000"/>
              <a:buNone/>
              <a:defRPr sz="2100"/>
            </a:lvl4pPr>
            <a:lvl5pPr lvl="4" algn="ctr">
              <a:lnSpc>
                <a:spcPct val="100000"/>
              </a:lnSpc>
              <a:spcBef>
                <a:spcPts val="0"/>
              </a:spcBef>
              <a:spcAft>
                <a:spcPts val="0"/>
              </a:spcAft>
              <a:buSzPct val="100000"/>
              <a:buNone/>
              <a:defRPr sz="2100"/>
            </a:lvl5pPr>
            <a:lvl6pPr lvl="5" algn="ctr">
              <a:lnSpc>
                <a:spcPct val="100000"/>
              </a:lnSpc>
              <a:spcBef>
                <a:spcPts val="0"/>
              </a:spcBef>
              <a:spcAft>
                <a:spcPts val="0"/>
              </a:spcAft>
              <a:buSzPct val="100000"/>
              <a:buNone/>
              <a:defRPr sz="2100"/>
            </a:lvl6pPr>
            <a:lvl7pPr lvl="6" algn="ctr">
              <a:lnSpc>
                <a:spcPct val="100000"/>
              </a:lnSpc>
              <a:spcBef>
                <a:spcPts val="0"/>
              </a:spcBef>
              <a:spcAft>
                <a:spcPts val="0"/>
              </a:spcAft>
              <a:buSzPct val="100000"/>
              <a:buNone/>
              <a:defRPr sz="2100"/>
            </a:lvl7pPr>
            <a:lvl8pPr lvl="7" algn="ctr">
              <a:lnSpc>
                <a:spcPct val="100000"/>
              </a:lnSpc>
              <a:spcBef>
                <a:spcPts val="0"/>
              </a:spcBef>
              <a:spcAft>
                <a:spcPts val="0"/>
              </a:spcAft>
              <a:buSzPct val="100000"/>
              <a:buNone/>
              <a:defRPr sz="2100"/>
            </a:lvl8pPr>
            <a:lvl9pPr lvl="8" algn="ctr">
              <a:lnSpc>
                <a:spcPct val="100000"/>
              </a:lnSpc>
              <a:spcBef>
                <a:spcPts val="0"/>
              </a:spcBef>
              <a:spcAft>
                <a:spcPts val="0"/>
              </a:spcAft>
              <a:buSzPct val="100000"/>
              <a:buNone/>
              <a:defRPr sz="2100"/>
            </a:lvl9pPr>
          </a:lstStyle>
          <a:p>
            <a:endParaRPr/>
          </a:p>
        </p:txBody>
      </p:sp>
      <p:sp>
        <p:nvSpPr>
          <p:cNvPr id="53" name="Shape 53"/>
          <p:cNvSpPr txBox="1">
            <a:spLocks noGrp="1"/>
          </p:cNvSpPr>
          <p:nvPr>
            <p:ph type="body" idx="2"/>
          </p:nvPr>
        </p:nvSpPr>
        <p:spPr>
          <a:xfrm>
            <a:off x="4939500" y="724200"/>
            <a:ext cx="3837000" cy="3695099"/>
          </a:xfrm>
          <a:prstGeom prst="rect">
            <a:avLst/>
          </a:prstGeom>
        </p:spPr>
        <p:txBody>
          <a:bodyPr lIns="91425" tIns="91425" rIns="91425" bIns="91425" anchor="ctr" anchorCtr="0"/>
          <a:lstStyle>
            <a:lvl1pPr lvl="0">
              <a:spcBef>
                <a:spcPts val="0"/>
              </a:spcBef>
              <a:buClr>
                <a:schemeClr val="lt1"/>
              </a:buClr>
              <a:defRPr>
                <a:solidFill>
                  <a:schemeClr val="lt1"/>
                </a:solidFill>
              </a:defRPr>
            </a:lvl1pPr>
            <a:lvl2pPr lvl="1">
              <a:spcBef>
                <a:spcPts val="0"/>
              </a:spcBef>
              <a:buClr>
                <a:schemeClr val="lt1"/>
              </a:buClr>
              <a:defRPr>
                <a:solidFill>
                  <a:schemeClr val="lt1"/>
                </a:solidFill>
              </a:defRPr>
            </a:lvl2pPr>
            <a:lvl3pPr lvl="2">
              <a:spcBef>
                <a:spcPts val="0"/>
              </a:spcBef>
              <a:buClr>
                <a:schemeClr val="lt1"/>
              </a:buClr>
              <a:defRPr>
                <a:solidFill>
                  <a:schemeClr val="lt1"/>
                </a:solidFill>
              </a:defRPr>
            </a:lvl3pPr>
            <a:lvl4pPr lvl="3">
              <a:spcBef>
                <a:spcPts val="0"/>
              </a:spcBef>
              <a:buClr>
                <a:schemeClr val="lt1"/>
              </a:buClr>
              <a:defRPr>
                <a:solidFill>
                  <a:schemeClr val="lt1"/>
                </a:solidFill>
              </a:defRPr>
            </a:lvl4pPr>
            <a:lvl5pPr lvl="4">
              <a:spcBef>
                <a:spcPts val="0"/>
              </a:spcBef>
              <a:buClr>
                <a:schemeClr val="lt1"/>
              </a:buClr>
              <a:defRPr>
                <a:solidFill>
                  <a:schemeClr val="lt1"/>
                </a:solidFill>
              </a:defRPr>
            </a:lvl5pPr>
            <a:lvl6pPr lvl="5">
              <a:spcBef>
                <a:spcPts val="0"/>
              </a:spcBef>
              <a:buClr>
                <a:schemeClr val="lt1"/>
              </a:buClr>
              <a:defRPr>
                <a:solidFill>
                  <a:schemeClr val="lt1"/>
                </a:solidFill>
              </a:defRPr>
            </a:lvl6pPr>
            <a:lvl7pPr lvl="6">
              <a:spcBef>
                <a:spcPts val="0"/>
              </a:spcBef>
              <a:buClr>
                <a:schemeClr val="lt1"/>
              </a:buClr>
              <a:defRPr>
                <a:solidFill>
                  <a:schemeClr val="lt1"/>
                </a:solidFill>
              </a:defRPr>
            </a:lvl7pPr>
            <a:lvl8pPr lvl="7">
              <a:spcBef>
                <a:spcPts val="0"/>
              </a:spcBef>
              <a:buClr>
                <a:schemeClr val="lt1"/>
              </a:buClr>
              <a:defRPr>
                <a:solidFill>
                  <a:schemeClr val="lt1"/>
                </a:solidFill>
              </a:defRPr>
            </a:lvl8pPr>
            <a:lvl9pPr lvl="8">
              <a:spcBef>
                <a:spcPts val="0"/>
              </a:spcBef>
              <a:buClr>
                <a:schemeClr val="lt1"/>
              </a:buClr>
              <a:defRPr>
                <a:solidFill>
                  <a:schemeClr val="lt1"/>
                </a:solidFill>
              </a:defRPr>
            </a:lvl9pPr>
          </a:lstStyle>
          <a:p>
            <a:endParaRPr/>
          </a:p>
        </p:txBody>
      </p:sp>
      <p:sp>
        <p:nvSpPr>
          <p:cNvPr id="54" name="Shape 54"/>
          <p:cNvSpPr txBox="1">
            <a:spLocks noGrp="1"/>
          </p:cNvSpPr>
          <p:nvPr>
            <p:ph type="sldNum" idx="12"/>
          </p:nvPr>
        </p:nvSpPr>
        <p:spPr>
          <a:xfrm>
            <a:off x="8497999" y="4688758"/>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solidFill>
                  <a:schemeClr val="lt1"/>
                </a:solidFill>
              </a:rPr>
              <a:t>‹Nº›</a:t>
            </a:fld>
            <a:endParaRPr lang="en">
              <a:solidFill>
                <a:schemeClr val="lt1"/>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Caption">
    <p:spTree>
      <p:nvGrpSpPr>
        <p:cNvPr id="1" name="Shape 55"/>
        <p:cNvGrpSpPr/>
        <p:nvPr/>
      </p:nvGrpSpPr>
      <p:grpSpPr>
        <a:xfrm>
          <a:off x="0" y="0"/>
          <a:ext cx="0" cy="0"/>
          <a:chOff x="0" y="0"/>
          <a:chExt cx="0" cy="0"/>
        </a:xfrm>
      </p:grpSpPr>
      <p:cxnSp>
        <p:nvCxnSpPr>
          <p:cNvPr id="56" name="Shape 56"/>
          <p:cNvCxnSpPr/>
          <p:nvPr/>
        </p:nvCxnSpPr>
        <p:spPr>
          <a:xfrm>
            <a:off x="425200" y="4740000"/>
            <a:ext cx="8296799" cy="0"/>
          </a:xfrm>
          <a:prstGeom prst="straightConnector1">
            <a:avLst/>
          </a:prstGeom>
          <a:noFill/>
          <a:ln w="19050" cap="flat" cmpd="sng">
            <a:solidFill>
              <a:schemeClr val="dk2"/>
            </a:solidFill>
            <a:prstDash val="solid"/>
            <a:round/>
            <a:headEnd type="none" w="med" len="med"/>
            <a:tailEnd type="none" w="med" len="med"/>
          </a:ln>
        </p:spPr>
      </p:cxnSp>
      <p:cxnSp>
        <p:nvCxnSpPr>
          <p:cNvPr id="57" name="Shape 57"/>
          <p:cNvCxnSpPr/>
          <p:nvPr/>
        </p:nvCxnSpPr>
        <p:spPr>
          <a:xfrm>
            <a:off x="425198" y="415650"/>
            <a:ext cx="183299" cy="0"/>
          </a:xfrm>
          <a:prstGeom prst="straightConnector1">
            <a:avLst/>
          </a:prstGeom>
          <a:noFill/>
          <a:ln w="19050" cap="flat" cmpd="sng">
            <a:solidFill>
              <a:schemeClr val="dk2"/>
            </a:solidFill>
            <a:prstDash val="solid"/>
            <a:round/>
            <a:headEnd type="none" w="med" len="med"/>
            <a:tailEnd type="none" w="med" len="med"/>
          </a:ln>
        </p:spPr>
      </p:cxnSp>
      <p:sp>
        <p:nvSpPr>
          <p:cNvPr id="58" name="Shape 58"/>
          <p:cNvSpPr txBox="1">
            <a:spLocks noGrp="1"/>
          </p:cNvSpPr>
          <p:nvPr>
            <p:ph type="body" idx="1"/>
          </p:nvPr>
        </p:nvSpPr>
        <p:spPr>
          <a:xfrm>
            <a:off x="328017" y="4226025"/>
            <a:ext cx="8388600" cy="393600"/>
          </a:xfrm>
          <a:prstGeom prst="rect">
            <a:avLst/>
          </a:prstGeom>
        </p:spPr>
        <p:txBody>
          <a:bodyPr lIns="91425" tIns="91425" rIns="91425" bIns="91425" anchor="ctr" anchorCtr="0"/>
          <a:lstStyle>
            <a:lvl1pPr lvl="0">
              <a:lnSpc>
                <a:spcPct val="100000"/>
              </a:lnSpc>
              <a:spcBef>
                <a:spcPts val="0"/>
              </a:spcBef>
              <a:spcAft>
                <a:spcPts val="0"/>
              </a:spcAft>
              <a:buNone/>
              <a:defRPr/>
            </a:lvl1pPr>
          </a:lstStyle>
          <a:p>
            <a:endParaRPr/>
          </a:p>
        </p:txBody>
      </p:sp>
      <p:sp>
        <p:nvSpPr>
          <p:cNvPr id="59" name="Shape 59"/>
          <p:cNvSpPr txBox="1">
            <a:spLocks noGrp="1"/>
          </p:cNvSpPr>
          <p:nvPr>
            <p:ph type="sldNum" idx="12"/>
          </p:nvPr>
        </p:nvSpPr>
        <p:spPr>
          <a:xfrm>
            <a:off x="8497999" y="4688758"/>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‹Nº›</a:t>
            </a:fld>
            <a:endParaRPr lang="e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2400250" y="575950"/>
            <a:ext cx="6321599" cy="635399"/>
          </a:xfrm>
          <a:prstGeom prst="rect">
            <a:avLst/>
          </a:prstGeom>
          <a:noFill/>
          <a:ln>
            <a:noFill/>
          </a:ln>
        </p:spPr>
        <p:txBody>
          <a:bodyPr lIns="91425" tIns="91425" rIns="91425" bIns="91425" anchor="t" anchorCtr="0"/>
          <a:lstStyle>
            <a:lvl1pPr lvl="0">
              <a:spcBef>
                <a:spcPts val="0"/>
              </a:spcBef>
              <a:buClr>
                <a:schemeClr val="dk2"/>
              </a:buClr>
              <a:buSzPct val="100000"/>
              <a:buFont typeface="Raleway"/>
              <a:buNone/>
              <a:defRPr sz="3000" b="1">
                <a:solidFill>
                  <a:schemeClr val="dk2"/>
                </a:solidFill>
                <a:latin typeface="Raleway"/>
                <a:ea typeface="Raleway"/>
                <a:cs typeface="Raleway"/>
                <a:sym typeface="Raleway"/>
              </a:defRPr>
            </a:lvl1pPr>
            <a:lvl2pPr lvl="1">
              <a:spcBef>
                <a:spcPts val="0"/>
              </a:spcBef>
              <a:buClr>
                <a:schemeClr val="dk2"/>
              </a:buClr>
              <a:buSzPct val="100000"/>
              <a:buFont typeface="Raleway"/>
              <a:buNone/>
              <a:defRPr sz="3000" b="1">
                <a:solidFill>
                  <a:schemeClr val="dk2"/>
                </a:solidFill>
                <a:latin typeface="Raleway"/>
                <a:ea typeface="Raleway"/>
                <a:cs typeface="Raleway"/>
                <a:sym typeface="Raleway"/>
              </a:defRPr>
            </a:lvl2pPr>
            <a:lvl3pPr lvl="2">
              <a:spcBef>
                <a:spcPts val="0"/>
              </a:spcBef>
              <a:buClr>
                <a:schemeClr val="dk2"/>
              </a:buClr>
              <a:buSzPct val="100000"/>
              <a:buFont typeface="Raleway"/>
              <a:buNone/>
              <a:defRPr sz="3000" b="1">
                <a:solidFill>
                  <a:schemeClr val="dk2"/>
                </a:solidFill>
                <a:latin typeface="Raleway"/>
                <a:ea typeface="Raleway"/>
                <a:cs typeface="Raleway"/>
                <a:sym typeface="Raleway"/>
              </a:defRPr>
            </a:lvl3pPr>
            <a:lvl4pPr lvl="3">
              <a:spcBef>
                <a:spcPts val="0"/>
              </a:spcBef>
              <a:buClr>
                <a:schemeClr val="dk2"/>
              </a:buClr>
              <a:buSzPct val="100000"/>
              <a:buFont typeface="Raleway"/>
              <a:buNone/>
              <a:defRPr sz="3000" b="1">
                <a:solidFill>
                  <a:schemeClr val="dk2"/>
                </a:solidFill>
                <a:latin typeface="Raleway"/>
                <a:ea typeface="Raleway"/>
                <a:cs typeface="Raleway"/>
                <a:sym typeface="Raleway"/>
              </a:defRPr>
            </a:lvl4pPr>
            <a:lvl5pPr lvl="4">
              <a:spcBef>
                <a:spcPts val="0"/>
              </a:spcBef>
              <a:buClr>
                <a:schemeClr val="dk2"/>
              </a:buClr>
              <a:buSzPct val="100000"/>
              <a:buFont typeface="Raleway"/>
              <a:buNone/>
              <a:defRPr sz="3000" b="1">
                <a:solidFill>
                  <a:schemeClr val="dk2"/>
                </a:solidFill>
                <a:latin typeface="Raleway"/>
                <a:ea typeface="Raleway"/>
                <a:cs typeface="Raleway"/>
                <a:sym typeface="Raleway"/>
              </a:defRPr>
            </a:lvl5pPr>
            <a:lvl6pPr lvl="5">
              <a:spcBef>
                <a:spcPts val="0"/>
              </a:spcBef>
              <a:buClr>
                <a:schemeClr val="dk2"/>
              </a:buClr>
              <a:buSzPct val="100000"/>
              <a:buFont typeface="Raleway"/>
              <a:buNone/>
              <a:defRPr sz="3000" b="1">
                <a:solidFill>
                  <a:schemeClr val="dk2"/>
                </a:solidFill>
                <a:latin typeface="Raleway"/>
                <a:ea typeface="Raleway"/>
                <a:cs typeface="Raleway"/>
                <a:sym typeface="Raleway"/>
              </a:defRPr>
            </a:lvl6pPr>
            <a:lvl7pPr lvl="6">
              <a:spcBef>
                <a:spcPts val="0"/>
              </a:spcBef>
              <a:buClr>
                <a:schemeClr val="dk2"/>
              </a:buClr>
              <a:buSzPct val="100000"/>
              <a:buFont typeface="Raleway"/>
              <a:buNone/>
              <a:defRPr sz="3000" b="1">
                <a:solidFill>
                  <a:schemeClr val="dk2"/>
                </a:solidFill>
                <a:latin typeface="Raleway"/>
                <a:ea typeface="Raleway"/>
                <a:cs typeface="Raleway"/>
                <a:sym typeface="Raleway"/>
              </a:defRPr>
            </a:lvl7pPr>
            <a:lvl8pPr lvl="7">
              <a:spcBef>
                <a:spcPts val="0"/>
              </a:spcBef>
              <a:buClr>
                <a:schemeClr val="dk2"/>
              </a:buClr>
              <a:buSzPct val="100000"/>
              <a:buFont typeface="Raleway"/>
              <a:buNone/>
              <a:defRPr sz="3000" b="1">
                <a:solidFill>
                  <a:schemeClr val="dk2"/>
                </a:solidFill>
                <a:latin typeface="Raleway"/>
                <a:ea typeface="Raleway"/>
                <a:cs typeface="Raleway"/>
                <a:sym typeface="Raleway"/>
              </a:defRPr>
            </a:lvl8pPr>
            <a:lvl9pPr lvl="8">
              <a:spcBef>
                <a:spcPts val="0"/>
              </a:spcBef>
              <a:buClr>
                <a:schemeClr val="dk2"/>
              </a:buClr>
              <a:buSzPct val="100000"/>
              <a:buFont typeface="Raleway"/>
              <a:buNone/>
              <a:defRPr sz="3000" b="1">
                <a:solidFill>
                  <a:schemeClr val="dk2"/>
                </a:solidFill>
                <a:latin typeface="Raleway"/>
                <a:ea typeface="Raleway"/>
                <a:cs typeface="Raleway"/>
                <a:sym typeface="Raleway"/>
              </a:defRPr>
            </a:lvl9pPr>
          </a:lstStyle>
          <a:p>
            <a:endParaRPr/>
          </a:p>
        </p:txBody>
      </p:sp>
      <p:sp>
        <p:nvSpPr>
          <p:cNvPr id="7" name="Shape 7"/>
          <p:cNvSpPr txBox="1">
            <a:spLocks noGrp="1"/>
          </p:cNvSpPr>
          <p:nvPr>
            <p:ph type="body" idx="1"/>
          </p:nvPr>
        </p:nvSpPr>
        <p:spPr>
          <a:xfrm>
            <a:off x="2410112" y="1595775"/>
            <a:ext cx="6321599" cy="3002400"/>
          </a:xfrm>
          <a:prstGeom prst="rect">
            <a:avLst/>
          </a:prstGeom>
          <a:noFill/>
          <a:ln>
            <a:noFill/>
          </a:ln>
        </p:spPr>
        <p:txBody>
          <a:bodyPr lIns="91425" tIns="91425" rIns="91425" bIns="91425" anchor="t" anchorCtr="0"/>
          <a:lstStyle>
            <a:lvl1pPr lvl="0">
              <a:lnSpc>
                <a:spcPct val="115000"/>
              </a:lnSpc>
              <a:spcBef>
                <a:spcPts val="0"/>
              </a:spcBef>
              <a:spcAft>
                <a:spcPts val="1600"/>
              </a:spcAft>
              <a:buClr>
                <a:schemeClr val="dk2"/>
              </a:buClr>
              <a:buSzPct val="100000"/>
              <a:buFont typeface="Lato"/>
              <a:defRPr sz="1800">
                <a:solidFill>
                  <a:schemeClr val="dk2"/>
                </a:solidFill>
                <a:latin typeface="Lato"/>
                <a:ea typeface="Lato"/>
                <a:cs typeface="Lato"/>
                <a:sym typeface="Lato"/>
              </a:defRPr>
            </a:lvl1pPr>
            <a:lvl2pPr lvl="1">
              <a:lnSpc>
                <a:spcPct val="115000"/>
              </a:lnSpc>
              <a:spcBef>
                <a:spcPts val="0"/>
              </a:spcBef>
              <a:spcAft>
                <a:spcPts val="1600"/>
              </a:spcAft>
              <a:buClr>
                <a:schemeClr val="dk2"/>
              </a:buClr>
              <a:buFont typeface="Lato"/>
              <a:defRPr>
                <a:solidFill>
                  <a:schemeClr val="dk2"/>
                </a:solidFill>
                <a:latin typeface="Lato"/>
                <a:ea typeface="Lato"/>
                <a:cs typeface="Lato"/>
                <a:sym typeface="Lato"/>
              </a:defRPr>
            </a:lvl2pPr>
            <a:lvl3pPr lvl="2">
              <a:lnSpc>
                <a:spcPct val="115000"/>
              </a:lnSpc>
              <a:spcBef>
                <a:spcPts val="0"/>
              </a:spcBef>
              <a:spcAft>
                <a:spcPts val="1600"/>
              </a:spcAft>
              <a:buClr>
                <a:schemeClr val="dk2"/>
              </a:buClr>
              <a:buFont typeface="Lato"/>
              <a:defRPr>
                <a:solidFill>
                  <a:schemeClr val="dk2"/>
                </a:solidFill>
                <a:latin typeface="Lato"/>
                <a:ea typeface="Lato"/>
                <a:cs typeface="Lato"/>
                <a:sym typeface="Lato"/>
              </a:defRPr>
            </a:lvl3pPr>
            <a:lvl4pPr lvl="3">
              <a:lnSpc>
                <a:spcPct val="115000"/>
              </a:lnSpc>
              <a:spcBef>
                <a:spcPts val="0"/>
              </a:spcBef>
              <a:spcAft>
                <a:spcPts val="1600"/>
              </a:spcAft>
              <a:buClr>
                <a:schemeClr val="dk2"/>
              </a:buClr>
              <a:buFont typeface="Lato"/>
              <a:defRPr>
                <a:solidFill>
                  <a:schemeClr val="dk2"/>
                </a:solidFill>
                <a:latin typeface="Lato"/>
                <a:ea typeface="Lato"/>
                <a:cs typeface="Lato"/>
                <a:sym typeface="Lato"/>
              </a:defRPr>
            </a:lvl4pPr>
            <a:lvl5pPr lvl="4">
              <a:lnSpc>
                <a:spcPct val="115000"/>
              </a:lnSpc>
              <a:spcBef>
                <a:spcPts val="0"/>
              </a:spcBef>
              <a:spcAft>
                <a:spcPts val="1600"/>
              </a:spcAft>
              <a:buClr>
                <a:schemeClr val="dk2"/>
              </a:buClr>
              <a:buFont typeface="Lato"/>
              <a:defRPr>
                <a:solidFill>
                  <a:schemeClr val="dk2"/>
                </a:solidFill>
                <a:latin typeface="Lato"/>
                <a:ea typeface="Lato"/>
                <a:cs typeface="Lato"/>
                <a:sym typeface="Lato"/>
              </a:defRPr>
            </a:lvl5pPr>
            <a:lvl6pPr lvl="5">
              <a:lnSpc>
                <a:spcPct val="115000"/>
              </a:lnSpc>
              <a:spcBef>
                <a:spcPts val="0"/>
              </a:spcBef>
              <a:spcAft>
                <a:spcPts val="1600"/>
              </a:spcAft>
              <a:buClr>
                <a:schemeClr val="dk2"/>
              </a:buClr>
              <a:buFont typeface="Lato"/>
              <a:defRPr>
                <a:solidFill>
                  <a:schemeClr val="dk2"/>
                </a:solidFill>
                <a:latin typeface="Lato"/>
                <a:ea typeface="Lato"/>
                <a:cs typeface="Lato"/>
                <a:sym typeface="Lato"/>
              </a:defRPr>
            </a:lvl6pPr>
            <a:lvl7pPr lvl="6">
              <a:lnSpc>
                <a:spcPct val="115000"/>
              </a:lnSpc>
              <a:spcBef>
                <a:spcPts val="0"/>
              </a:spcBef>
              <a:spcAft>
                <a:spcPts val="1600"/>
              </a:spcAft>
              <a:buClr>
                <a:schemeClr val="dk2"/>
              </a:buClr>
              <a:buFont typeface="Lato"/>
              <a:defRPr>
                <a:solidFill>
                  <a:schemeClr val="dk2"/>
                </a:solidFill>
                <a:latin typeface="Lato"/>
                <a:ea typeface="Lato"/>
                <a:cs typeface="Lato"/>
                <a:sym typeface="Lato"/>
              </a:defRPr>
            </a:lvl7pPr>
            <a:lvl8pPr lvl="7">
              <a:lnSpc>
                <a:spcPct val="115000"/>
              </a:lnSpc>
              <a:spcBef>
                <a:spcPts val="0"/>
              </a:spcBef>
              <a:spcAft>
                <a:spcPts val="1600"/>
              </a:spcAft>
              <a:buClr>
                <a:schemeClr val="dk2"/>
              </a:buClr>
              <a:buFont typeface="Lato"/>
              <a:defRPr>
                <a:solidFill>
                  <a:schemeClr val="dk2"/>
                </a:solidFill>
                <a:latin typeface="Lato"/>
                <a:ea typeface="Lato"/>
                <a:cs typeface="Lato"/>
                <a:sym typeface="Lato"/>
              </a:defRPr>
            </a:lvl8pPr>
            <a:lvl9pPr lvl="8">
              <a:lnSpc>
                <a:spcPct val="115000"/>
              </a:lnSpc>
              <a:spcBef>
                <a:spcPts val="0"/>
              </a:spcBef>
              <a:spcAft>
                <a:spcPts val="1600"/>
              </a:spcAft>
              <a:buClr>
                <a:schemeClr val="dk2"/>
              </a:buClr>
              <a:buFont typeface="Lato"/>
              <a:defRPr>
                <a:solidFill>
                  <a:schemeClr val="dk2"/>
                </a:solidFill>
                <a:latin typeface="Lato"/>
                <a:ea typeface="Lato"/>
                <a:cs typeface="Lato"/>
                <a:sym typeface="Lato"/>
              </a:defRPr>
            </a:lvl9pPr>
          </a:lstStyle>
          <a:p>
            <a:endParaRPr/>
          </a:p>
        </p:txBody>
      </p:sp>
      <p:sp>
        <p:nvSpPr>
          <p:cNvPr id="8" name="Shape 8"/>
          <p:cNvSpPr txBox="1">
            <a:spLocks noGrp="1"/>
          </p:cNvSpPr>
          <p:nvPr>
            <p:ph type="sldNum" idx="12"/>
          </p:nvPr>
        </p:nvSpPr>
        <p:spPr>
          <a:xfrm>
            <a:off x="8497999" y="4688758"/>
            <a:ext cx="548699" cy="393600"/>
          </a:xfrm>
          <a:prstGeom prst="rect">
            <a:avLst/>
          </a:prstGeom>
          <a:noFill/>
          <a:ln>
            <a:noFill/>
          </a:ln>
        </p:spPr>
        <p:txBody>
          <a:bodyPr lIns="91425" tIns="91425" rIns="91425" bIns="91425" anchor="ctr" anchorCtr="0">
            <a:noAutofit/>
          </a:bodyPr>
          <a:lstStyle/>
          <a:p>
            <a:pPr lvl="0" algn="r">
              <a:spcBef>
                <a:spcPts val="0"/>
              </a:spcBef>
              <a:buNone/>
            </a:pPr>
            <a:fld id="{00000000-1234-1234-1234-123412341234}" type="slidenum">
              <a:rPr lang="en" sz="1000">
                <a:solidFill>
                  <a:schemeClr val="dk2"/>
                </a:solidFill>
                <a:latin typeface="Lato"/>
                <a:ea typeface="Lato"/>
                <a:cs typeface="Lato"/>
                <a:sym typeface="Lato"/>
              </a:rPr>
              <a:t>‹Nº›</a:t>
            </a:fld>
            <a:endParaRPr lang="en" sz="1000">
              <a:solidFill>
                <a:schemeClr val="dk2"/>
              </a:solidFill>
              <a:latin typeface="Lato"/>
              <a:ea typeface="Lato"/>
              <a:cs typeface="Lato"/>
              <a:sym typeface="Lato"/>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27.png"/><Relationship Id="rId4" Type="http://schemas.openxmlformats.org/officeDocument/2006/relationships/image" Target="../media/image26.png"/></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29.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31.png"/></Relationships>
</file>

<file path=ppt/slides/_rels/slide14.xml.rels><?xml version="1.0" encoding="UTF-8" standalone="yes"?>
<Relationships xmlns="http://schemas.openxmlformats.org/package/2006/relationships"><Relationship Id="rId3" Type="http://schemas.openxmlformats.org/officeDocument/2006/relationships/hyperlink" Target="https://www.youtube.com/watch?v=yMS4J6Gp6e4" TargetMode="External"/><Relationship Id="rId2" Type="http://schemas.openxmlformats.org/officeDocument/2006/relationships/notesSlide" Target="../notesSlides/notesSlide14.xml"/><Relationship Id="rId1" Type="http://schemas.openxmlformats.org/officeDocument/2006/relationships/slideLayout" Target="../slideLayouts/slideLayout3.xml"/><Relationship Id="rId5" Type="http://schemas.openxmlformats.org/officeDocument/2006/relationships/image" Target="../media/image33.png"/><Relationship Id="rId4" Type="http://schemas.openxmlformats.org/officeDocument/2006/relationships/image" Target="../media/image32.png"/></Relationships>
</file>

<file path=ppt/slides/_rels/slide15.xml.rels><?xml version="1.0" encoding="UTF-8" standalone="yes"?>
<Relationships xmlns="http://schemas.openxmlformats.org/package/2006/relationships"><Relationship Id="rId8" Type="http://schemas.openxmlformats.org/officeDocument/2006/relationships/hyperlink" Target="https://drive.google.com/file/d/0B6Kag2jiPd7HMmEzZDg2NjUtZTZlYS00ZDFiLWFiZTUtNmQxMjQxZTk5ZmIw/view?ddrp=1&amp;hl=en" TargetMode="External"/><Relationship Id="rId3" Type="http://schemas.openxmlformats.org/officeDocument/2006/relationships/hyperlink" Target="http://unamiradaconotrosojos.blogspot.com.co/2011/11/localizacion-geografica-de-nuestra.html" TargetMode="External"/><Relationship Id="rId7" Type="http://schemas.openxmlformats.org/officeDocument/2006/relationships/hyperlink" Target="http://latidoafro.blogspot.com.co/" TargetMode="External"/><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hyperlink" Target="http://www.banrepcultural.org/blaavirtual/sociologia/estudiosafro/estudiosafro16.htm" TargetMode="External"/><Relationship Id="rId5" Type="http://schemas.openxmlformats.org/officeDocument/2006/relationships/hyperlink" Target="http://etniafro.blogspot.com.co/2009/10/ubicacion-geografica-de-la-poblacion.html" TargetMode="External"/><Relationship Id="rId4" Type="http://schemas.openxmlformats.org/officeDocument/2006/relationships/hyperlink" Target="http://www.banrepcultural.org/blaavirtual/sociologia/estudiosafro/estudiosafro4.htm"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www.banrepcultural.org/blaavirtual/sociologia/estudiosafro/estudiosafro5.htm" TargetMode="External"/><Relationship Id="rId7" Type="http://schemas.openxmlformats.org/officeDocument/2006/relationships/hyperlink" Target="http://culturadelosafrocolombianos.blogspot.com.co/2012/05/creencia.html" TargetMode="External"/><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hyperlink" Target="https://musicasafrocolombianas.wordpress.com/2012/11/17/la-cumbia/" TargetMode="External"/><Relationship Id="rId5" Type="http://schemas.openxmlformats.org/officeDocument/2006/relationships/hyperlink" Target="http://latidoafro.blogspot.com.co/" TargetMode="External"/><Relationship Id="rId4" Type="http://schemas.openxmlformats.org/officeDocument/2006/relationships/hyperlink" Target="http://portail-eip.org/SNC/EIPColombia/Informe.ht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12.jpg"/></Relationships>
</file>

<file path=ppt/slides/_rels/slide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4.jpg"/></Relationships>
</file>

<file path=ppt/slides/_rels/slide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16.jp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24.png"/><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2" name="Shape 72"/>
          <p:cNvSpPr txBox="1">
            <a:spLocks noGrp="1"/>
          </p:cNvSpPr>
          <p:nvPr>
            <p:ph type="ctrTitle"/>
          </p:nvPr>
        </p:nvSpPr>
        <p:spPr>
          <a:xfrm>
            <a:off x="2386125" y="630225"/>
            <a:ext cx="6557699" cy="1541999"/>
          </a:xfrm>
          <a:prstGeom prst="rect">
            <a:avLst/>
          </a:prstGeom>
        </p:spPr>
        <p:txBody>
          <a:bodyPr lIns="91425" tIns="91425" rIns="91425" bIns="91425" anchor="t" anchorCtr="0">
            <a:noAutofit/>
          </a:bodyPr>
          <a:lstStyle/>
          <a:p>
            <a:pPr lvl="0">
              <a:spcBef>
                <a:spcPts val="0"/>
              </a:spcBef>
              <a:buNone/>
            </a:pPr>
            <a:r>
              <a:rPr lang="en" sz="3400"/>
              <a:t>La comunidad afrocolombiana</a:t>
            </a:r>
          </a:p>
        </p:txBody>
      </p:sp>
      <p:sp>
        <p:nvSpPr>
          <p:cNvPr id="73" name="Shape 73"/>
          <p:cNvSpPr txBox="1">
            <a:spLocks noGrp="1"/>
          </p:cNvSpPr>
          <p:nvPr>
            <p:ph type="subTitle" idx="1"/>
          </p:nvPr>
        </p:nvSpPr>
        <p:spPr>
          <a:xfrm>
            <a:off x="2441491" y="3238450"/>
            <a:ext cx="6331500" cy="1241699"/>
          </a:xfrm>
          <a:prstGeom prst="rect">
            <a:avLst/>
          </a:prstGeom>
        </p:spPr>
        <p:txBody>
          <a:bodyPr lIns="91425" tIns="91425" rIns="91425" bIns="91425" anchor="b" anchorCtr="0">
            <a:noAutofit/>
          </a:bodyPr>
          <a:lstStyle/>
          <a:p>
            <a:pPr lvl="0">
              <a:spcBef>
                <a:spcPts val="0"/>
              </a:spcBef>
              <a:buNone/>
            </a:pPr>
            <a:r>
              <a:rPr lang="en"/>
              <a:t>Por: Isabella Maya, Stephanie Mürrle, Gabriela Valderrama y Martina Velásquez</a:t>
            </a:r>
          </a:p>
        </p:txBody>
      </p:sp>
      <p:pic>
        <p:nvPicPr>
          <p:cNvPr id="74" name="Shape 74"/>
          <p:cNvPicPr preferRelativeResize="0"/>
          <p:nvPr/>
        </p:nvPicPr>
        <p:blipFill>
          <a:blip r:embed="rId3">
            <a:alphaModFix/>
          </a:blip>
          <a:stretch>
            <a:fillRect/>
          </a:stretch>
        </p:blipFill>
        <p:spPr>
          <a:xfrm flipH="1">
            <a:off x="3334825" y="1389673"/>
            <a:ext cx="4610199" cy="2364175"/>
          </a:xfrm>
          <a:prstGeom prst="rect">
            <a:avLst/>
          </a:prstGeom>
          <a:noFill/>
          <a:ln>
            <a:noFill/>
          </a:ln>
        </p:spPr>
      </p:pic>
      <p:pic>
        <p:nvPicPr>
          <p:cNvPr id="75" name="Shape 75"/>
          <p:cNvPicPr preferRelativeResize="0"/>
          <p:nvPr/>
        </p:nvPicPr>
        <p:blipFill>
          <a:blip r:embed="rId4">
            <a:alphaModFix/>
          </a:blip>
          <a:stretch>
            <a:fillRect/>
          </a:stretch>
        </p:blipFill>
        <p:spPr>
          <a:xfrm>
            <a:off x="411187" y="567273"/>
            <a:ext cx="1909100" cy="1271599"/>
          </a:xfrm>
          <a:prstGeom prst="rect">
            <a:avLst/>
          </a:prstGeom>
          <a:noFill/>
          <a:ln>
            <a:noFill/>
          </a:ln>
        </p:spPr>
      </p:pic>
      <p:pic>
        <p:nvPicPr>
          <p:cNvPr id="76" name="Shape 76"/>
          <p:cNvPicPr preferRelativeResize="0"/>
          <p:nvPr/>
        </p:nvPicPr>
        <p:blipFill>
          <a:blip r:embed="rId5">
            <a:alphaModFix/>
          </a:blip>
          <a:stretch>
            <a:fillRect/>
          </a:stretch>
        </p:blipFill>
        <p:spPr>
          <a:xfrm>
            <a:off x="390700" y="2023287"/>
            <a:ext cx="1950075" cy="1096924"/>
          </a:xfrm>
          <a:prstGeom prst="rect">
            <a:avLst/>
          </a:prstGeom>
          <a:noFill/>
          <a:ln>
            <a:noFill/>
          </a:ln>
        </p:spPr>
      </p:pic>
      <p:pic>
        <p:nvPicPr>
          <p:cNvPr id="77" name="Shape 77"/>
          <p:cNvPicPr preferRelativeResize="0"/>
          <p:nvPr/>
        </p:nvPicPr>
        <p:blipFill>
          <a:blip r:embed="rId6">
            <a:alphaModFix/>
          </a:blip>
          <a:stretch>
            <a:fillRect/>
          </a:stretch>
        </p:blipFill>
        <p:spPr>
          <a:xfrm>
            <a:off x="336084" y="3406075"/>
            <a:ext cx="1984225" cy="1322824"/>
          </a:xfrm>
          <a:prstGeom prst="rect">
            <a:avLst/>
          </a:prstGeom>
          <a:noFill/>
          <a:ln>
            <a:noFill/>
          </a:ln>
        </p:spPr>
      </p:pic>
    </p:spTree>
  </p:cSld>
  <p:clrMapOvr>
    <a:masterClrMapping/>
  </p:clrMapOvr>
  <p:transition spd="slow">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Shape 150"/>
          <p:cNvSpPr txBox="1">
            <a:spLocks noGrp="1"/>
          </p:cNvSpPr>
          <p:nvPr>
            <p:ph type="title"/>
          </p:nvPr>
        </p:nvSpPr>
        <p:spPr>
          <a:xfrm>
            <a:off x="2020925" y="439400"/>
            <a:ext cx="6321599" cy="635399"/>
          </a:xfrm>
          <a:prstGeom prst="rect">
            <a:avLst/>
          </a:prstGeom>
        </p:spPr>
        <p:txBody>
          <a:bodyPr lIns="91425" tIns="91425" rIns="91425" bIns="91425" anchor="t" anchorCtr="0">
            <a:noAutofit/>
          </a:bodyPr>
          <a:lstStyle/>
          <a:p>
            <a:pPr lvl="0">
              <a:spcBef>
                <a:spcPts val="0"/>
              </a:spcBef>
              <a:buNone/>
            </a:pPr>
            <a:r>
              <a:rPr lang="en"/>
              <a:t>Aporte cultural</a:t>
            </a:r>
          </a:p>
        </p:txBody>
      </p:sp>
      <p:sp>
        <p:nvSpPr>
          <p:cNvPr id="151" name="Shape 151"/>
          <p:cNvSpPr txBox="1">
            <a:spLocks noGrp="1"/>
          </p:cNvSpPr>
          <p:nvPr>
            <p:ph type="body" idx="1"/>
          </p:nvPr>
        </p:nvSpPr>
        <p:spPr>
          <a:xfrm>
            <a:off x="1753600" y="953400"/>
            <a:ext cx="7390500" cy="3629400"/>
          </a:xfrm>
          <a:prstGeom prst="rect">
            <a:avLst/>
          </a:prstGeom>
        </p:spPr>
        <p:txBody>
          <a:bodyPr lIns="91425" tIns="91425" rIns="91425" bIns="91425" anchor="t" anchorCtr="0">
            <a:noAutofit/>
          </a:bodyPr>
          <a:lstStyle/>
          <a:p>
            <a:pPr lvl="0" rtl="0">
              <a:spcBef>
                <a:spcPts val="0"/>
              </a:spcBef>
              <a:buNone/>
            </a:pPr>
            <a:r>
              <a:rPr lang="en" sz="1400"/>
              <a:t>Cuando los los esclavos fueron traídos a tierras  Americanas, trajeron con ellos todas sus creencias religiosas. Mientras sus amos les daban tiempo libre, los esclavos aprovechando para celebrar sus ritos mediante</a:t>
            </a:r>
            <a:r>
              <a:rPr lang="en" sz="1400" b="1"/>
              <a:t> burlas </a:t>
            </a:r>
            <a:r>
              <a:rPr lang="en" sz="1400"/>
              <a:t>y</a:t>
            </a:r>
            <a:r>
              <a:rPr lang="en" sz="1400" b="1"/>
              <a:t> representaciones</a:t>
            </a:r>
            <a:r>
              <a:rPr lang="en" sz="1400"/>
              <a:t> de ellos. Sus mayores creencias son la </a:t>
            </a:r>
            <a:r>
              <a:rPr lang="en" sz="1400" u="sng"/>
              <a:t>magia,</a:t>
            </a:r>
            <a:r>
              <a:rPr lang="en" sz="1400"/>
              <a:t> la</a:t>
            </a:r>
            <a:r>
              <a:rPr lang="en" sz="1400" u="sng"/>
              <a:t> brujería</a:t>
            </a:r>
            <a:r>
              <a:rPr lang="en" sz="1400"/>
              <a:t>, la </a:t>
            </a:r>
            <a:r>
              <a:rPr lang="en" sz="1400" u="sng"/>
              <a:t>hechicería</a:t>
            </a:r>
            <a:r>
              <a:rPr lang="en" sz="1400"/>
              <a:t> y los </a:t>
            </a:r>
            <a:r>
              <a:rPr lang="en" sz="1400" u="sng"/>
              <a:t>ritos</a:t>
            </a:r>
            <a:r>
              <a:rPr lang="en" sz="1400"/>
              <a:t>. </a:t>
            </a:r>
          </a:p>
          <a:p>
            <a:pPr lvl="0" rtl="0">
              <a:spcBef>
                <a:spcPts val="0"/>
              </a:spcBef>
              <a:buNone/>
            </a:pPr>
            <a:r>
              <a:rPr lang="en" sz="1400"/>
              <a:t>Muchas de sus fiestas y conmemoraciones han ido pasando por el tiempo, hasta que poco a poco se fueron convirtiendo  en cristianas como por ejemplo el Carnaval de Barranquilla. El cual fusiona los sagrado y profano.  Además se caracterizan mucho por sus llamativos y coloridos disfraces. </a:t>
            </a:r>
          </a:p>
          <a:p>
            <a:pPr lvl="0" rtl="0">
              <a:spcBef>
                <a:spcPts val="0"/>
              </a:spcBef>
              <a:buNone/>
            </a:pPr>
            <a:r>
              <a:rPr lang="en" sz="1400"/>
              <a:t>También se ha de resaltar  que la muerte a diferencia de los Europeos donde es triste y callada, para los afrocolombianos  es un alarde de sentimientos y para los indígenas es alegría y celebración.  </a:t>
            </a:r>
          </a:p>
          <a:p>
            <a:pPr lvl="0" rtl="0">
              <a:spcBef>
                <a:spcPts val="0"/>
              </a:spcBef>
              <a:buNone/>
            </a:pPr>
            <a:endParaRPr sz="1400"/>
          </a:p>
          <a:p>
            <a:pPr lvl="0">
              <a:spcBef>
                <a:spcPts val="0"/>
              </a:spcBef>
              <a:buNone/>
            </a:pPr>
            <a:endParaRPr sz="1400"/>
          </a:p>
        </p:txBody>
      </p:sp>
      <p:pic>
        <p:nvPicPr>
          <p:cNvPr id="152" name="Shape 152"/>
          <p:cNvPicPr preferRelativeResize="0"/>
          <p:nvPr/>
        </p:nvPicPr>
        <p:blipFill>
          <a:blip r:embed="rId3">
            <a:alphaModFix/>
          </a:blip>
          <a:stretch>
            <a:fillRect/>
          </a:stretch>
        </p:blipFill>
        <p:spPr>
          <a:xfrm>
            <a:off x="136549" y="543750"/>
            <a:ext cx="1677750" cy="1410698"/>
          </a:xfrm>
          <a:prstGeom prst="rect">
            <a:avLst/>
          </a:prstGeom>
          <a:noFill/>
          <a:ln>
            <a:noFill/>
          </a:ln>
        </p:spPr>
      </p:pic>
      <p:pic>
        <p:nvPicPr>
          <p:cNvPr id="153" name="Shape 153"/>
          <p:cNvPicPr preferRelativeResize="0"/>
          <p:nvPr/>
        </p:nvPicPr>
        <p:blipFill>
          <a:blip r:embed="rId4">
            <a:alphaModFix/>
          </a:blip>
          <a:stretch>
            <a:fillRect/>
          </a:stretch>
        </p:blipFill>
        <p:spPr>
          <a:xfrm>
            <a:off x="136550" y="2145237"/>
            <a:ext cx="1677749" cy="1245727"/>
          </a:xfrm>
          <a:prstGeom prst="rect">
            <a:avLst/>
          </a:prstGeom>
          <a:noFill/>
          <a:ln>
            <a:noFill/>
          </a:ln>
        </p:spPr>
      </p:pic>
      <p:pic>
        <p:nvPicPr>
          <p:cNvPr id="154" name="Shape 154"/>
          <p:cNvPicPr preferRelativeResize="0"/>
          <p:nvPr/>
        </p:nvPicPr>
        <p:blipFill>
          <a:blip r:embed="rId5">
            <a:alphaModFix/>
          </a:blip>
          <a:stretch>
            <a:fillRect/>
          </a:stretch>
        </p:blipFill>
        <p:spPr>
          <a:xfrm>
            <a:off x="136549" y="3655000"/>
            <a:ext cx="1677750" cy="1245725"/>
          </a:xfrm>
          <a:prstGeom prst="rect">
            <a:avLst/>
          </a:prstGeom>
          <a:noFill/>
          <a:ln>
            <a:noFill/>
          </a:ln>
        </p:spPr>
      </p:pic>
    </p:spTree>
  </p:cSld>
  <p:clrMapOvr>
    <a:masterClrMapping/>
  </p:clrMapOvr>
  <p:transition spd="slow">
    <p:cu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Shape 159"/>
          <p:cNvSpPr txBox="1">
            <a:spLocks noGrp="1"/>
          </p:cNvSpPr>
          <p:nvPr>
            <p:ph type="title"/>
          </p:nvPr>
        </p:nvSpPr>
        <p:spPr>
          <a:xfrm>
            <a:off x="1921025" y="575962"/>
            <a:ext cx="6321599" cy="635399"/>
          </a:xfrm>
          <a:prstGeom prst="rect">
            <a:avLst/>
          </a:prstGeom>
        </p:spPr>
        <p:txBody>
          <a:bodyPr lIns="91425" tIns="91425" rIns="91425" bIns="91425" anchor="t" anchorCtr="0">
            <a:noAutofit/>
          </a:bodyPr>
          <a:lstStyle/>
          <a:p>
            <a:pPr lvl="0">
              <a:spcBef>
                <a:spcPts val="0"/>
              </a:spcBef>
              <a:buNone/>
            </a:pPr>
            <a:r>
              <a:rPr lang="en"/>
              <a:t>Visión desde la comunidad</a:t>
            </a:r>
          </a:p>
        </p:txBody>
      </p:sp>
      <p:sp>
        <p:nvSpPr>
          <p:cNvPr id="160" name="Shape 160"/>
          <p:cNvSpPr txBox="1">
            <a:spLocks noGrp="1"/>
          </p:cNvSpPr>
          <p:nvPr>
            <p:ph type="body" idx="1"/>
          </p:nvPr>
        </p:nvSpPr>
        <p:spPr>
          <a:xfrm>
            <a:off x="402500" y="1268375"/>
            <a:ext cx="8541300" cy="3002400"/>
          </a:xfrm>
          <a:prstGeom prst="rect">
            <a:avLst/>
          </a:prstGeom>
        </p:spPr>
        <p:txBody>
          <a:bodyPr lIns="91425" tIns="91425" rIns="91425" bIns="91425" anchor="t" anchorCtr="0">
            <a:noAutofit/>
          </a:bodyPr>
          <a:lstStyle/>
          <a:p>
            <a:pPr lvl="0" algn="just" rtl="0">
              <a:spcBef>
                <a:spcPts val="0"/>
              </a:spcBef>
              <a:buNone/>
            </a:pPr>
            <a:endParaRPr sz="1400"/>
          </a:p>
          <a:p>
            <a:pPr lvl="0" algn="just" rtl="0">
              <a:spcBef>
                <a:spcPts val="0"/>
              </a:spcBef>
              <a:buNone/>
            </a:pPr>
            <a:r>
              <a:rPr lang="en" sz="1400"/>
              <a:t>Desde un comienzo los afrodescendientes formaron parte de la nación colombiana, estos llegan a las costas de la república siendo tratados como esclavos. Con su llegada estos crean un nuevo mestizaje en la sociedad colombiana llamada la afrocolombianidad, influenciando la variedad étnica y la cultura con la que el país cuenta hoy en día y a la misma vez afecta positivamente al turismo y la economía.</a:t>
            </a:r>
          </a:p>
          <a:p>
            <a:pPr lvl="0" algn="just" rtl="0">
              <a:spcBef>
                <a:spcPts val="0"/>
              </a:spcBef>
              <a:buNone/>
            </a:pPr>
            <a:r>
              <a:rPr lang="en" sz="1400"/>
              <a:t>Aunque los afrodescendientes no fueran valorados, su rol en la colonia de alguna manera se vuelve esencial ya que la economía con la que el país disponía dependía totalmente de ellos.</a:t>
            </a:r>
          </a:p>
          <a:p>
            <a:pPr lvl="0" algn="just" rtl="0">
              <a:spcBef>
                <a:spcPts val="0"/>
              </a:spcBef>
              <a:buNone/>
            </a:pPr>
            <a:r>
              <a:rPr lang="en" sz="1400"/>
              <a:t>Su esclavización dura más de 341 años (</a:t>
            </a:r>
            <a:r>
              <a:rPr lang="en" sz="1400">
                <a:solidFill>
                  <a:srgbClr val="333333"/>
                </a:solidFill>
                <a:highlight>
                  <a:srgbClr val="FFFFFF"/>
                </a:highlight>
              </a:rPr>
              <a:t>1510- 1850). Cuando su integración en la sociedad comienza a desarrollarse poco a poco; en 1851 cuando la ley de abolición legal de la institución de la esclavitud y la esclavización de personas en la República de Colombia finalmente es establecida. Aunque su ley es fundada la idealización que la población blanca tenía acerca de los “negros” sigue siendo la misma, lo que significa que no existe mucha evolución en su inclusión. </a:t>
            </a:r>
          </a:p>
          <a:p>
            <a:pPr lvl="0" rtl="0">
              <a:spcBef>
                <a:spcPts val="0"/>
              </a:spcBef>
              <a:buNone/>
            </a:pPr>
            <a:endParaRPr sz="1400"/>
          </a:p>
          <a:p>
            <a:pPr lvl="0" rtl="0">
              <a:spcBef>
                <a:spcPts val="0"/>
              </a:spcBef>
              <a:buNone/>
            </a:pPr>
            <a:endParaRPr/>
          </a:p>
          <a:p>
            <a:pPr lvl="0">
              <a:spcBef>
                <a:spcPts val="0"/>
              </a:spcBef>
              <a:buNone/>
            </a:pPr>
            <a:r>
              <a:rPr lang="en"/>
              <a:t>sus aportes, importancia</a:t>
            </a:r>
          </a:p>
        </p:txBody>
      </p:sp>
      <p:pic>
        <p:nvPicPr>
          <p:cNvPr id="161" name="Shape 161"/>
          <p:cNvPicPr preferRelativeResize="0"/>
          <p:nvPr/>
        </p:nvPicPr>
        <p:blipFill rotWithShape="1">
          <a:blip r:embed="rId3">
            <a:alphaModFix/>
          </a:blip>
          <a:srcRect l="20078" r="27317"/>
          <a:stretch/>
        </p:blipFill>
        <p:spPr>
          <a:xfrm>
            <a:off x="172575" y="79362"/>
            <a:ext cx="1688074" cy="1628575"/>
          </a:xfrm>
          <a:prstGeom prst="rect">
            <a:avLst/>
          </a:prstGeom>
          <a:noFill/>
          <a:ln>
            <a:noFill/>
          </a:ln>
        </p:spPr>
      </p:pic>
      <p:pic>
        <p:nvPicPr>
          <p:cNvPr id="162" name="Shape 162"/>
          <p:cNvPicPr preferRelativeResize="0"/>
          <p:nvPr/>
        </p:nvPicPr>
        <p:blipFill rotWithShape="1">
          <a:blip r:embed="rId4">
            <a:alphaModFix/>
          </a:blip>
          <a:srcRect l="21155" t="1358" r="18329" b="14812"/>
          <a:stretch/>
        </p:blipFill>
        <p:spPr>
          <a:xfrm>
            <a:off x="7082100" y="29637"/>
            <a:ext cx="1322850" cy="1728050"/>
          </a:xfrm>
          <a:prstGeom prst="rect">
            <a:avLst/>
          </a:prstGeom>
          <a:noFill/>
          <a:ln>
            <a:noFill/>
          </a:ln>
        </p:spPr>
      </p:pic>
    </p:spTree>
  </p:cSld>
  <p:clrMapOvr>
    <a:masterClrMapping/>
  </p:clrMapOvr>
  <p:transition spd="slow">
    <p:cu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Shape 167"/>
          <p:cNvSpPr txBox="1">
            <a:spLocks noGrp="1"/>
          </p:cNvSpPr>
          <p:nvPr>
            <p:ph type="title"/>
          </p:nvPr>
        </p:nvSpPr>
        <p:spPr>
          <a:xfrm>
            <a:off x="1658850" y="327475"/>
            <a:ext cx="6321599" cy="635399"/>
          </a:xfrm>
          <a:prstGeom prst="rect">
            <a:avLst/>
          </a:prstGeom>
        </p:spPr>
        <p:txBody>
          <a:bodyPr lIns="91425" tIns="91425" rIns="91425" bIns="91425" anchor="t" anchorCtr="0">
            <a:noAutofit/>
          </a:bodyPr>
          <a:lstStyle/>
          <a:p>
            <a:pPr lvl="0" rtl="0">
              <a:spcBef>
                <a:spcPts val="0"/>
              </a:spcBef>
              <a:buClr>
                <a:schemeClr val="dk2"/>
              </a:buClr>
              <a:buSzPct val="36666"/>
              <a:buFont typeface="Arial"/>
              <a:buNone/>
            </a:pPr>
            <a:r>
              <a:rPr lang="en"/>
              <a:t>Visión desde la comunidad</a:t>
            </a:r>
          </a:p>
          <a:p>
            <a:pPr lvl="0">
              <a:spcBef>
                <a:spcPts val="0"/>
              </a:spcBef>
              <a:buNone/>
            </a:pPr>
            <a:endParaRPr/>
          </a:p>
        </p:txBody>
      </p:sp>
      <p:sp>
        <p:nvSpPr>
          <p:cNvPr id="168" name="Shape 168"/>
          <p:cNvSpPr txBox="1">
            <a:spLocks noGrp="1"/>
          </p:cNvSpPr>
          <p:nvPr>
            <p:ph type="body" idx="1"/>
          </p:nvPr>
        </p:nvSpPr>
        <p:spPr>
          <a:xfrm>
            <a:off x="106800" y="823875"/>
            <a:ext cx="9037199" cy="3115799"/>
          </a:xfrm>
          <a:prstGeom prst="rect">
            <a:avLst/>
          </a:prstGeom>
        </p:spPr>
        <p:txBody>
          <a:bodyPr lIns="91425" tIns="91425" rIns="91425" bIns="91425" anchor="t" anchorCtr="0">
            <a:noAutofit/>
          </a:bodyPr>
          <a:lstStyle/>
          <a:p>
            <a:pPr lvl="0" rtl="0">
              <a:spcBef>
                <a:spcPts val="0"/>
              </a:spcBef>
              <a:buNone/>
            </a:pPr>
            <a:r>
              <a:rPr lang="en" sz="1400"/>
              <a:t>En 1991 finalmente se publica un artículo transitorio 55 de la constitución nacional donde finalmente aceptan y comprueban la injusticia histórica que se había cometido durante siglos con la población descendiente de los africanos esclavizados. </a:t>
            </a:r>
          </a:p>
          <a:p>
            <a:pPr lvl="0" rtl="0">
              <a:spcBef>
                <a:spcPts val="0"/>
              </a:spcBef>
              <a:buNone/>
            </a:pPr>
            <a:r>
              <a:rPr lang="en" sz="1400">
                <a:highlight>
                  <a:srgbClr val="FFFFFF"/>
                </a:highlight>
              </a:rPr>
              <a:t>En resumidas cuentas el artículo dice así: </a:t>
            </a:r>
          </a:p>
          <a:p>
            <a:pPr lvl="0" rtl="0">
              <a:spcBef>
                <a:spcPts val="0"/>
              </a:spcBef>
              <a:buNone/>
            </a:pPr>
            <a:r>
              <a:rPr lang="en" sz="1400">
                <a:highlight>
                  <a:srgbClr val="FFFFFF"/>
                </a:highlight>
              </a:rPr>
              <a:t>El Gobierno adecuará los programas de crédito y asistencia técnica a las particulares condiciones socioeconómicas y ambientales de las comunidades negras objeto de esta ley.</a:t>
            </a:r>
          </a:p>
          <a:p>
            <a:pPr lvl="0" rtl="0">
              <a:spcBef>
                <a:spcPts val="0"/>
              </a:spcBef>
              <a:buNone/>
            </a:pPr>
            <a:r>
              <a:rPr lang="en" sz="1400"/>
              <a:t>Más adelante en 1993 sale la ley 70 que dice asi:</a:t>
            </a:r>
          </a:p>
          <a:p>
            <a:pPr lvl="0" rtl="0">
              <a:spcBef>
                <a:spcPts val="0"/>
              </a:spcBef>
              <a:buNone/>
            </a:pPr>
            <a:r>
              <a:rPr lang="en" sz="1400"/>
              <a:t>La presente ley tiene por objeto reconocer a las comunidades negras que han venido ocupando tierras baldías en las zonas rurales ribereñas de los ríos de la Cuenca del Pacífico, de acuerdo con sus prácticas tradicionales de producción, el derecho a la propiedad colectiva, de conformidad con lo dispuesto en los artículos siguientes. Así mismo tiene como propósito establecer mecanismos para la protección de la identidad cultural y de los derechos de las comunidades negras de Colombia como grupo étnico, y el fomento de su desarrollo económico y social, con el fin de garantizar que estas comunidades obtengan condiciones reales de igualdad de oportunidades frente al resto de la sociedad colombiana.</a:t>
            </a:r>
          </a:p>
          <a:p>
            <a:pPr lvl="0">
              <a:spcBef>
                <a:spcPts val="0"/>
              </a:spcBef>
              <a:buNone/>
            </a:pPr>
            <a:endParaRPr sz="1400"/>
          </a:p>
        </p:txBody>
      </p:sp>
    </p:spTree>
  </p:cSld>
  <p:clrMapOvr>
    <a:masterClrMapping/>
  </p:clrMapOvr>
  <p:transition spd="slow">
    <p:cu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Shape 173"/>
          <p:cNvSpPr txBox="1">
            <a:spLocks noGrp="1"/>
          </p:cNvSpPr>
          <p:nvPr>
            <p:ph type="title"/>
          </p:nvPr>
        </p:nvSpPr>
        <p:spPr>
          <a:xfrm>
            <a:off x="2400250" y="575950"/>
            <a:ext cx="6321599" cy="635399"/>
          </a:xfrm>
          <a:prstGeom prst="rect">
            <a:avLst/>
          </a:prstGeom>
        </p:spPr>
        <p:txBody>
          <a:bodyPr lIns="91425" tIns="91425" rIns="91425" bIns="91425" anchor="t" anchorCtr="0">
            <a:noAutofit/>
          </a:bodyPr>
          <a:lstStyle/>
          <a:p>
            <a:pPr lvl="0" rtl="0">
              <a:spcBef>
                <a:spcPts val="0"/>
              </a:spcBef>
              <a:buClr>
                <a:schemeClr val="dk2"/>
              </a:buClr>
              <a:buSzPct val="36666"/>
              <a:buFont typeface="Arial"/>
              <a:buNone/>
            </a:pPr>
            <a:r>
              <a:rPr lang="en"/>
              <a:t>Visión desde la comunidad</a:t>
            </a:r>
          </a:p>
          <a:p>
            <a:pPr lvl="0">
              <a:spcBef>
                <a:spcPts val="0"/>
              </a:spcBef>
              <a:buNone/>
            </a:pPr>
            <a:endParaRPr/>
          </a:p>
        </p:txBody>
      </p:sp>
      <p:sp>
        <p:nvSpPr>
          <p:cNvPr id="174" name="Shape 174"/>
          <p:cNvSpPr txBox="1">
            <a:spLocks noGrp="1"/>
          </p:cNvSpPr>
          <p:nvPr>
            <p:ph type="body" idx="1"/>
          </p:nvPr>
        </p:nvSpPr>
        <p:spPr>
          <a:xfrm>
            <a:off x="3240075" y="1371225"/>
            <a:ext cx="5481899" cy="3002400"/>
          </a:xfrm>
          <a:prstGeom prst="rect">
            <a:avLst/>
          </a:prstGeom>
        </p:spPr>
        <p:txBody>
          <a:bodyPr lIns="91425" tIns="91425" rIns="91425" bIns="91425" anchor="t" anchorCtr="0">
            <a:noAutofit/>
          </a:bodyPr>
          <a:lstStyle/>
          <a:p>
            <a:pPr lvl="0" rtl="0">
              <a:spcBef>
                <a:spcPts val="0"/>
              </a:spcBef>
              <a:buNone/>
            </a:pPr>
            <a:r>
              <a:rPr lang="en" sz="1400"/>
              <a:t>Finalmente se puede decir que los afrocolombianos desde un principio jugar un rol muy importante en el país comenzando por su influencia étnica, y económica. Los afrocolombianos siempre fueron una parte fundamental del país ya que prácticamente ellos fueron los que nunca dejaron que el país se estancara. La visión que el país tiene sobre ellos fue evolucionando poco a poco a través de los años.</a:t>
            </a:r>
          </a:p>
          <a:p>
            <a:pPr lvl="0" rtl="0">
              <a:spcBef>
                <a:spcPts val="0"/>
              </a:spcBef>
              <a:buNone/>
            </a:pPr>
            <a:r>
              <a:rPr lang="en" sz="1400"/>
              <a:t>En conclusión se puede decir que la idealización que se tenía sobre ellos del pasado se ve muy presente hoy en día, Chao Racismo es uno de los ejemplos que prueban esta afirmación. </a:t>
            </a:r>
          </a:p>
          <a:p>
            <a:pPr lvl="0" rtl="0">
              <a:spcBef>
                <a:spcPts val="0"/>
              </a:spcBef>
              <a:buClr>
                <a:schemeClr val="dk2"/>
              </a:buClr>
              <a:buSzPct val="78571"/>
              <a:buFont typeface="Arial"/>
              <a:buNone/>
            </a:pPr>
            <a:r>
              <a:rPr lang="en" sz="1400"/>
              <a:t>Para entender el presente hay que devolverse al pasado.</a:t>
            </a:r>
          </a:p>
          <a:p>
            <a:pPr lvl="0">
              <a:spcBef>
                <a:spcPts val="0"/>
              </a:spcBef>
              <a:buNone/>
            </a:pPr>
            <a:endParaRPr/>
          </a:p>
        </p:txBody>
      </p:sp>
      <p:pic>
        <p:nvPicPr>
          <p:cNvPr id="175" name="Shape 175"/>
          <p:cNvPicPr preferRelativeResize="0"/>
          <p:nvPr/>
        </p:nvPicPr>
        <p:blipFill>
          <a:blip r:embed="rId3">
            <a:alphaModFix/>
          </a:blip>
          <a:stretch>
            <a:fillRect/>
          </a:stretch>
        </p:blipFill>
        <p:spPr>
          <a:xfrm>
            <a:off x="226112" y="1093724"/>
            <a:ext cx="2851599" cy="1899374"/>
          </a:xfrm>
          <a:prstGeom prst="rect">
            <a:avLst/>
          </a:prstGeom>
          <a:noFill/>
          <a:ln>
            <a:noFill/>
          </a:ln>
        </p:spPr>
      </p:pic>
      <p:pic>
        <p:nvPicPr>
          <p:cNvPr id="176" name="Shape 176"/>
          <p:cNvPicPr preferRelativeResize="0"/>
          <p:nvPr/>
        </p:nvPicPr>
        <p:blipFill>
          <a:blip r:embed="rId4">
            <a:alphaModFix/>
          </a:blip>
          <a:stretch>
            <a:fillRect/>
          </a:stretch>
        </p:blipFill>
        <p:spPr>
          <a:xfrm>
            <a:off x="165173" y="3174375"/>
            <a:ext cx="2973474" cy="1552099"/>
          </a:xfrm>
          <a:prstGeom prst="rect">
            <a:avLst/>
          </a:prstGeom>
          <a:noFill/>
          <a:ln>
            <a:noFill/>
          </a:ln>
        </p:spPr>
      </p:pic>
    </p:spTree>
  </p:cSld>
  <p:clrMapOvr>
    <a:masterClrMapping/>
  </p:clrMapOvr>
  <p:transition spd="slow">
    <p:cu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Shape 181"/>
          <p:cNvSpPr txBox="1">
            <a:spLocks noGrp="1"/>
          </p:cNvSpPr>
          <p:nvPr>
            <p:ph type="title"/>
          </p:nvPr>
        </p:nvSpPr>
        <p:spPr>
          <a:xfrm>
            <a:off x="2710375" y="479725"/>
            <a:ext cx="6321599" cy="635399"/>
          </a:xfrm>
          <a:prstGeom prst="rect">
            <a:avLst/>
          </a:prstGeom>
        </p:spPr>
        <p:txBody>
          <a:bodyPr lIns="91425" tIns="91425" rIns="91425" bIns="91425" anchor="t" anchorCtr="0">
            <a:noAutofit/>
          </a:bodyPr>
          <a:lstStyle/>
          <a:p>
            <a:pPr lvl="0">
              <a:spcBef>
                <a:spcPts val="0"/>
              </a:spcBef>
              <a:buNone/>
            </a:pPr>
            <a:r>
              <a:rPr lang="en"/>
              <a:t>Vídeo</a:t>
            </a:r>
          </a:p>
        </p:txBody>
      </p:sp>
      <p:sp>
        <p:nvSpPr>
          <p:cNvPr id="182" name="Shape 182"/>
          <p:cNvSpPr txBox="1">
            <a:spLocks noGrp="1"/>
          </p:cNvSpPr>
          <p:nvPr>
            <p:ph type="body" idx="1"/>
          </p:nvPr>
        </p:nvSpPr>
        <p:spPr>
          <a:xfrm>
            <a:off x="2399437" y="1553000"/>
            <a:ext cx="6321599" cy="3002400"/>
          </a:xfrm>
          <a:prstGeom prst="rect">
            <a:avLst/>
          </a:prstGeom>
        </p:spPr>
        <p:txBody>
          <a:bodyPr lIns="91425" tIns="91425" rIns="91425" bIns="91425" anchor="t" anchorCtr="0">
            <a:noAutofit/>
          </a:bodyPr>
          <a:lstStyle/>
          <a:p>
            <a:pPr lvl="0" rtl="0">
              <a:spcBef>
                <a:spcPts val="0"/>
              </a:spcBef>
              <a:buNone/>
            </a:pPr>
            <a:r>
              <a:rPr lang="en"/>
              <a:t>           </a:t>
            </a:r>
            <a:r>
              <a:rPr lang="en" u="sng">
                <a:solidFill>
                  <a:schemeClr val="hlink"/>
                </a:solidFill>
                <a:hlinkClick r:id="rId3"/>
              </a:rPr>
              <a:t>https://www.youtube.com/watch?v=yMS4J6Gp6e4</a:t>
            </a:r>
          </a:p>
          <a:p>
            <a:pPr lvl="0" rtl="0">
              <a:spcBef>
                <a:spcPts val="0"/>
              </a:spcBef>
              <a:buNone/>
            </a:pPr>
            <a:r>
              <a:rPr lang="en" b="1"/>
              <a:t>       </a:t>
            </a:r>
            <a:r>
              <a:rPr lang="en" u="sng">
                <a:solidFill>
                  <a:schemeClr val="accent1"/>
                </a:solidFill>
              </a:rPr>
              <a:t>     http://www.musica.com/letras.asp?letra=1490472</a:t>
            </a:r>
          </a:p>
          <a:p>
            <a:pPr lvl="0">
              <a:spcBef>
                <a:spcPts val="0"/>
              </a:spcBef>
              <a:buNone/>
            </a:pPr>
            <a:endParaRPr b="1"/>
          </a:p>
        </p:txBody>
      </p:sp>
      <p:pic>
        <p:nvPicPr>
          <p:cNvPr id="183" name="Shape 183"/>
          <p:cNvPicPr preferRelativeResize="0"/>
          <p:nvPr/>
        </p:nvPicPr>
        <p:blipFill>
          <a:blip r:embed="rId4">
            <a:alphaModFix/>
          </a:blip>
          <a:stretch>
            <a:fillRect/>
          </a:stretch>
        </p:blipFill>
        <p:spPr>
          <a:xfrm>
            <a:off x="189574" y="374249"/>
            <a:ext cx="2459474" cy="2459474"/>
          </a:xfrm>
          <a:prstGeom prst="rect">
            <a:avLst/>
          </a:prstGeom>
          <a:noFill/>
          <a:ln>
            <a:noFill/>
          </a:ln>
        </p:spPr>
      </p:pic>
      <p:pic>
        <p:nvPicPr>
          <p:cNvPr id="184" name="Shape 184"/>
          <p:cNvPicPr preferRelativeResize="0"/>
          <p:nvPr/>
        </p:nvPicPr>
        <p:blipFill>
          <a:blip r:embed="rId5">
            <a:alphaModFix/>
          </a:blip>
          <a:stretch>
            <a:fillRect/>
          </a:stretch>
        </p:blipFill>
        <p:spPr>
          <a:xfrm>
            <a:off x="136100" y="2908575"/>
            <a:ext cx="2857674" cy="1903424"/>
          </a:xfrm>
          <a:prstGeom prst="rect">
            <a:avLst/>
          </a:prstGeom>
          <a:noFill/>
          <a:ln>
            <a:noFill/>
          </a:ln>
        </p:spPr>
      </p:pic>
    </p:spTree>
  </p:cSld>
  <p:clrMapOvr>
    <a:masterClrMapping/>
  </p:clrMapOvr>
  <p:transition spd="slow">
    <p:cu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Shape 189"/>
          <p:cNvSpPr txBox="1">
            <a:spLocks noGrp="1"/>
          </p:cNvSpPr>
          <p:nvPr>
            <p:ph type="title"/>
          </p:nvPr>
        </p:nvSpPr>
        <p:spPr>
          <a:xfrm>
            <a:off x="2571325" y="458325"/>
            <a:ext cx="6321599" cy="635399"/>
          </a:xfrm>
          <a:prstGeom prst="rect">
            <a:avLst/>
          </a:prstGeom>
        </p:spPr>
        <p:txBody>
          <a:bodyPr lIns="91425" tIns="91425" rIns="91425" bIns="91425" anchor="t" anchorCtr="0">
            <a:noAutofit/>
          </a:bodyPr>
          <a:lstStyle/>
          <a:p>
            <a:pPr lvl="0">
              <a:spcBef>
                <a:spcPts val="0"/>
              </a:spcBef>
              <a:buNone/>
            </a:pPr>
            <a:r>
              <a:rPr lang="en"/>
              <a:t>Bibliografía</a:t>
            </a:r>
          </a:p>
        </p:txBody>
      </p:sp>
      <p:sp>
        <p:nvSpPr>
          <p:cNvPr id="190" name="Shape 190"/>
          <p:cNvSpPr txBox="1">
            <a:spLocks noGrp="1"/>
          </p:cNvSpPr>
          <p:nvPr>
            <p:ph type="body" idx="1"/>
          </p:nvPr>
        </p:nvSpPr>
        <p:spPr>
          <a:xfrm>
            <a:off x="192500" y="1018875"/>
            <a:ext cx="8517899" cy="3889499"/>
          </a:xfrm>
          <a:prstGeom prst="rect">
            <a:avLst/>
          </a:prstGeom>
        </p:spPr>
        <p:txBody>
          <a:bodyPr lIns="91425" tIns="91425" rIns="91425" bIns="91425" anchor="t" anchorCtr="0">
            <a:noAutofit/>
          </a:bodyPr>
          <a:lstStyle/>
          <a:p>
            <a:pPr lvl="0" rtl="0">
              <a:spcBef>
                <a:spcPts val="0"/>
              </a:spcBef>
              <a:buNone/>
            </a:pPr>
            <a:r>
              <a:rPr lang="en" sz="1200" b="1" u="sng">
                <a:latin typeface="Arial"/>
                <a:ea typeface="Arial"/>
                <a:cs typeface="Arial"/>
                <a:sym typeface="Arial"/>
              </a:rPr>
              <a:t>Ubicación:</a:t>
            </a:r>
          </a:p>
          <a:p>
            <a:pPr lvl="0" rtl="0">
              <a:spcBef>
                <a:spcPts val="0"/>
              </a:spcBef>
              <a:buNone/>
            </a:pPr>
            <a:r>
              <a:rPr lang="en" sz="1200">
                <a:latin typeface="Arial"/>
                <a:ea typeface="Arial"/>
                <a:cs typeface="Arial"/>
                <a:sym typeface="Arial"/>
              </a:rPr>
              <a:t>Sin autor. (2011). </a:t>
            </a:r>
            <a:r>
              <a:rPr lang="en" sz="1200" i="1">
                <a:latin typeface="Arial"/>
                <a:ea typeface="Arial"/>
                <a:cs typeface="Arial"/>
                <a:sym typeface="Arial"/>
              </a:rPr>
              <a:t>Locación geográfica de nuestra población afrocolombiana</a:t>
            </a:r>
            <a:r>
              <a:rPr lang="en" sz="1200">
                <a:latin typeface="Arial"/>
                <a:ea typeface="Arial"/>
                <a:cs typeface="Arial"/>
                <a:sym typeface="Arial"/>
              </a:rPr>
              <a:t>. Recuperado de </a:t>
            </a:r>
            <a:r>
              <a:rPr lang="en" sz="1200" u="sng">
                <a:solidFill>
                  <a:schemeClr val="hlink"/>
                </a:solidFill>
                <a:latin typeface="Arial"/>
                <a:ea typeface="Arial"/>
                <a:cs typeface="Arial"/>
                <a:sym typeface="Arial"/>
                <a:hlinkClick r:id="rId3"/>
              </a:rPr>
              <a:t>http://unamiradaconotrosojos.blogspot.com.co/2011/11/localizacion-geografica-de-nuestra.html</a:t>
            </a:r>
            <a:r>
              <a:rPr lang="en" sz="1200">
                <a:latin typeface="Arial"/>
                <a:ea typeface="Arial"/>
                <a:cs typeface="Arial"/>
                <a:sym typeface="Arial"/>
              </a:rPr>
              <a:t> </a:t>
            </a:r>
          </a:p>
          <a:p>
            <a:pPr lvl="0" rtl="0">
              <a:spcBef>
                <a:spcPts val="0"/>
              </a:spcBef>
              <a:buNone/>
            </a:pPr>
            <a:r>
              <a:rPr lang="en" sz="1200">
                <a:latin typeface="Arial"/>
                <a:ea typeface="Arial"/>
                <a:cs typeface="Arial"/>
                <a:sym typeface="Arial"/>
              </a:rPr>
              <a:t>Presencia de la población afrocolombiana en el territorio nacional. (s.f). </a:t>
            </a:r>
            <a:r>
              <a:rPr lang="en" sz="1200" i="1">
                <a:latin typeface="Arial"/>
                <a:ea typeface="Arial"/>
                <a:cs typeface="Arial"/>
                <a:sym typeface="Arial"/>
              </a:rPr>
              <a:t>Banco de la república, actividad cultural.</a:t>
            </a:r>
            <a:r>
              <a:rPr lang="en" sz="1200">
                <a:latin typeface="Arial"/>
                <a:ea typeface="Arial"/>
                <a:cs typeface="Arial"/>
                <a:sym typeface="Arial"/>
              </a:rPr>
              <a:t> Recuperado de  </a:t>
            </a:r>
            <a:r>
              <a:rPr lang="en" sz="1200" u="sng">
                <a:solidFill>
                  <a:schemeClr val="hlink"/>
                </a:solidFill>
                <a:latin typeface="Arial"/>
                <a:ea typeface="Arial"/>
                <a:cs typeface="Arial"/>
                <a:sym typeface="Arial"/>
                <a:hlinkClick r:id="rId4"/>
              </a:rPr>
              <a:t>http://www.banrepcultural.org/blaavirtual/sociologia/estudiosafro/estudiosafro4.htm</a:t>
            </a:r>
            <a:r>
              <a:rPr lang="en" sz="1200">
                <a:latin typeface="Arial"/>
                <a:ea typeface="Arial"/>
                <a:cs typeface="Arial"/>
                <a:sym typeface="Arial"/>
              </a:rPr>
              <a:t> </a:t>
            </a:r>
          </a:p>
          <a:p>
            <a:pPr lvl="0" rtl="0">
              <a:spcBef>
                <a:spcPts val="0"/>
              </a:spcBef>
              <a:buNone/>
            </a:pPr>
            <a:r>
              <a:rPr lang="en" sz="1200">
                <a:latin typeface="Arial"/>
                <a:ea typeface="Arial"/>
                <a:cs typeface="Arial"/>
                <a:sym typeface="Arial"/>
              </a:rPr>
              <a:t>Teherán, M. (2009). </a:t>
            </a:r>
            <a:r>
              <a:rPr lang="en" sz="1200" i="1">
                <a:latin typeface="Arial"/>
                <a:ea typeface="Arial"/>
                <a:cs typeface="Arial"/>
                <a:sym typeface="Arial"/>
              </a:rPr>
              <a:t>Ubicación geográfica de la población afrodescendiente</a:t>
            </a:r>
            <a:r>
              <a:rPr lang="en" sz="1200">
                <a:latin typeface="Arial"/>
                <a:ea typeface="Arial"/>
                <a:cs typeface="Arial"/>
                <a:sym typeface="Arial"/>
              </a:rPr>
              <a:t>. Recuperado de </a:t>
            </a:r>
            <a:r>
              <a:rPr lang="en" sz="1200" u="sng">
                <a:solidFill>
                  <a:schemeClr val="hlink"/>
                </a:solidFill>
                <a:latin typeface="Arial"/>
                <a:ea typeface="Arial"/>
                <a:cs typeface="Arial"/>
                <a:sym typeface="Arial"/>
                <a:hlinkClick r:id="rId5"/>
              </a:rPr>
              <a:t>http://etniafro.blogspot.com.co/2009/10/ubicacion-geografica-de-la-poblacion.html</a:t>
            </a:r>
          </a:p>
          <a:p>
            <a:pPr lvl="0" rtl="0">
              <a:spcBef>
                <a:spcPts val="0"/>
              </a:spcBef>
              <a:buNone/>
            </a:pPr>
            <a:r>
              <a:rPr lang="en" sz="1200" b="1" u="sng">
                <a:latin typeface="Arial"/>
                <a:ea typeface="Arial"/>
                <a:cs typeface="Arial"/>
                <a:sym typeface="Arial"/>
              </a:rPr>
              <a:t>Visión de la comunidad:</a:t>
            </a:r>
          </a:p>
          <a:p>
            <a:pPr lvl="0" rtl="0">
              <a:spcBef>
                <a:spcPts val="0"/>
              </a:spcBef>
              <a:buNone/>
            </a:pPr>
            <a:r>
              <a:rPr lang="en" sz="1200" u="sng">
                <a:solidFill>
                  <a:schemeClr val="hlink"/>
                </a:solidFill>
                <a:latin typeface="Arial"/>
                <a:ea typeface="Arial"/>
                <a:cs typeface="Arial"/>
                <a:sym typeface="Arial"/>
                <a:hlinkClick r:id="rId6"/>
              </a:rPr>
              <a:t>http://www.banrepcultural.org/blaavirtual/sociologia/estudiosafro/estudiosafro16.htm</a:t>
            </a:r>
            <a:r>
              <a:rPr lang="en" sz="1200">
                <a:latin typeface="Arial"/>
                <a:ea typeface="Arial"/>
                <a:cs typeface="Arial"/>
                <a:sym typeface="Arial"/>
              </a:rPr>
              <a:t>                                   </a:t>
            </a:r>
            <a:r>
              <a:rPr lang="en" sz="1200" u="sng">
                <a:solidFill>
                  <a:schemeClr val="hlink"/>
                </a:solidFill>
                <a:latin typeface="Arial"/>
                <a:ea typeface="Arial"/>
                <a:cs typeface="Arial"/>
                <a:sym typeface="Arial"/>
                <a:hlinkClick r:id="rId7"/>
              </a:rPr>
              <a:t>http://latidoafro.blogspot.com.co/</a:t>
            </a:r>
            <a:r>
              <a:rPr lang="en" sz="1200">
                <a:latin typeface="Arial"/>
                <a:ea typeface="Arial"/>
                <a:cs typeface="Arial"/>
                <a:sym typeface="Arial"/>
              </a:rPr>
              <a:t> </a:t>
            </a:r>
            <a:r>
              <a:rPr lang="en" sz="1200" u="sng">
                <a:solidFill>
                  <a:schemeClr val="hlink"/>
                </a:solidFill>
                <a:latin typeface="Arial"/>
                <a:ea typeface="Arial"/>
                <a:cs typeface="Arial"/>
                <a:sym typeface="Arial"/>
                <a:hlinkClick r:id="rId8"/>
              </a:rPr>
              <a:t>https://drive.google.com/file/d/0B6Kag2jiPd7HMmEzZDg2NjUtZTZlYS00ZDFiLWFiZTUtNmQxMjQxZTk5ZmIw/view?ddrp=1&amp;hl=en#</a:t>
            </a:r>
          </a:p>
          <a:p>
            <a:pPr lvl="0" rtl="0">
              <a:spcBef>
                <a:spcPts val="0"/>
              </a:spcBef>
              <a:buNone/>
            </a:pPr>
            <a:endParaRPr/>
          </a:p>
          <a:p>
            <a:pPr lvl="0" rtl="0">
              <a:spcBef>
                <a:spcPts val="0"/>
              </a:spcBef>
              <a:buClr>
                <a:schemeClr val="dk2"/>
              </a:buClr>
              <a:buSzPct val="61111"/>
              <a:buFont typeface="Arial"/>
              <a:buNone/>
            </a:pPr>
            <a:endParaRPr/>
          </a:p>
          <a:p>
            <a:pPr lvl="0" rtl="0">
              <a:spcBef>
                <a:spcPts val="0"/>
              </a:spcBef>
              <a:buNone/>
            </a:pPr>
            <a:endParaRPr sz="1400"/>
          </a:p>
          <a:p>
            <a:pPr lvl="0">
              <a:spcBef>
                <a:spcPts val="0"/>
              </a:spcBef>
              <a:buNone/>
            </a:pPr>
            <a:endParaRPr/>
          </a:p>
        </p:txBody>
      </p:sp>
    </p:spTree>
  </p:cSld>
  <p:clrMapOvr>
    <a:masterClrMapping/>
  </p:clrMapOvr>
  <p:transition spd="slow">
    <p:cu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Shape 195"/>
          <p:cNvSpPr txBox="1">
            <a:spLocks noGrp="1"/>
          </p:cNvSpPr>
          <p:nvPr>
            <p:ph type="title"/>
          </p:nvPr>
        </p:nvSpPr>
        <p:spPr>
          <a:xfrm>
            <a:off x="2400250" y="575950"/>
            <a:ext cx="6321599" cy="635399"/>
          </a:xfrm>
          <a:prstGeom prst="rect">
            <a:avLst/>
          </a:prstGeom>
        </p:spPr>
        <p:txBody>
          <a:bodyPr lIns="91425" tIns="91425" rIns="91425" bIns="91425" anchor="t" anchorCtr="0">
            <a:noAutofit/>
          </a:bodyPr>
          <a:lstStyle/>
          <a:p>
            <a:pPr lvl="0">
              <a:spcBef>
                <a:spcPts val="0"/>
              </a:spcBef>
              <a:buNone/>
            </a:pPr>
            <a:r>
              <a:rPr lang="en"/>
              <a:t>Bibliografía</a:t>
            </a:r>
          </a:p>
        </p:txBody>
      </p:sp>
      <p:sp>
        <p:nvSpPr>
          <p:cNvPr id="196" name="Shape 196"/>
          <p:cNvSpPr txBox="1">
            <a:spLocks noGrp="1"/>
          </p:cNvSpPr>
          <p:nvPr>
            <p:ph type="body" idx="1"/>
          </p:nvPr>
        </p:nvSpPr>
        <p:spPr>
          <a:xfrm>
            <a:off x="0" y="1122950"/>
            <a:ext cx="8846999" cy="3929400"/>
          </a:xfrm>
          <a:prstGeom prst="rect">
            <a:avLst/>
          </a:prstGeom>
        </p:spPr>
        <p:txBody>
          <a:bodyPr lIns="91425" tIns="91425" rIns="91425" bIns="91425" anchor="t" anchorCtr="0">
            <a:noAutofit/>
          </a:bodyPr>
          <a:lstStyle/>
          <a:p>
            <a:pPr lvl="0" rtl="0">
              <a:spcBef>
                <a:spcPts val="0"/>
              </a:spcBef>
              <a:buNone/>
            </a:pPr>
            <a:r>
              <a:rPr lang="en" sz="1200" b="1" u="sng">
                <a:latin typeface="Arial"/>
                <a:ea typeface="Arial"/>
                <a:cs typeface="Arial"/>
                <a:sym typeface="Arial"/>
              </a:rPr>
              <a:t>Problematica:</a:t>
            </a:r>
          </a:p>
          <a:p>
            <a:pPr lvl="0" rtl="0">
              <a:spcBef>
                <a:spcPts val="0"/>
              </a:spcBef>
              <a:buNone/>
            </a:pPr>
            <a:r>
              <a:rPr lang="en" sz="1200">
                <a:latin typeface="Arial"/>
                <a:ea typeface="Arial"/>
                <a:cs typeface="Arial"/>
                <a:sym typeface="Arial"/>
              </a:rPr>
              <a:t>Mosquera, J. (s.f).</a:t>
            </a:r>
            <a:r>
              <a:rPr lang="en" sz="1200" i="1">
                <a:latin typeface="Arial"/>
                <a:ea typeface="Arial"/>
                <a:cs typeface="Arial"/>
                <a:sym typeface="Arial"/>
              </a:rPr>
              <a:t>Situación y problemática de la población  afrocolombiana. </a:t>
            </a:r>
            <a:r>
              <a:rPr lang="en" sz="1200">
                <a:latin typeface="Arial"/>
                <a:ea typeface="Arial"/>
                <a:cs typeface="Arial"/>
                <a:sym typeface="Arial"/>
              </a:rPr>
              <a:t>Recuperado de </a:t>
            </a:r>
            <a:r>
              <a:rPr lang="en" sz="1200" u="sng">
                <a:solidFill>
                  <a:schemeClr val="hlink"/>
                </a:solidFill>
                <a:latin typeface="Arial"/>
                <a:ea typeface="Arial"/>
                <a:cs typeface="Arial"/>
                <a:sym typeface="Arial"/>
                <a:hlinkClick r:id="rId3"/>
              </a:rPr>
              <a:t>http://www.banrep cultural.org/blaavirtual/sociologia/estudiosafro/estudiosafro5.htm</a:t>
            </a:r>
          </a:p>
          <a:p>
            <a:pPr lvl="0" rtl="0">
              <a:spcBef>
                <a:spcPts val="0"/>
              </a:spcBef>
              <a:buNone/>
            </a:pPr>
            <a:r>
              <a:rPr lang="en" sz="1200">
                <a:solidFill>
                  <a:srgbClr val="333333"/>
                </a:solidFill>
                <a:latin typeface="Arial"/>
                <a:ea typeface="Arial"/>
                <a:cs typeface="Arial"/>
                <a:sym typeface="Arial"/>
              </a:rPr>
              <a:t>Reales, L. (s.f).</a:t>
            </a:r>
            <a:r>
              <a:rPr lang="en" sz="1200" i="1">
                <a:solidFill>
                  <a:srgbClr val="333333"/>
                </a:solidFill>
                <a:latin typeface="Arial"/>
                <a:ea typeface="Arial"/>
                <a:cs typeface="Arial"/>
                <a:sym typeface="Arial"/>
              </a:rPr>
              <a:t> Informe del Movimiento Nacional Afrocolombiano CIMARRÓN sobre la situación de derechos humanos de la población afrocolombiana (1994-2004)</a:t>
            </a:r>
            <a:r>
              <a:rPr lang="en" sz="1200">
                <a:solidFill>
                  <a:srgbClr val="333333"/>
                </a:solidFill>
                <a:latin typeface="Arial"/>
                <a:ea typeface="Arial"/>
                <a:cs typeface="Arial"/>
                <a:sym typeface="Arial"/>
              </a:rPr>
              <a:t>. Recuperado de </a:t>
            </a:r>
            <a:r>
              <a:rPr lang="en" sz="1200" u="sng">
                <a:solidFill>
                  <a:schemeClr val="hlink"/>
                </a:solidFill>
                <a:latin typeface="Arial"/>
                <a:ea typeface="Arial"/>
                <a:cs typeface="Arial"/>
                <a:sym typeface="Arial"/>
                <a:hlinkClick r:id="rId4"/>
              </a:rPr>
              <a:t>http://portail-eip.org/SNC/EIPColombia/Informe.htm</a:t>
            </a:r>
          </a:p>
          <a:p>
            <a:pPr lvl="0" rtl="0">
              <a:spcBef>
                <a:spcPts val="0"/>
              </a:spcBef>
              <a:buNone/>
            </a:pPr>
            <a:r>
              <a:rPr lang="en" sz="1200" b="1" u="sng">
                <a:solidFill>
                  <a:srgbClr val="333333"/>
                </a:solidFill>
                <a:latin typeface="Arial"/>
                <a:ea typeface="Arial"/>
                <a:cs typeface="Arial"/>
                <a:sym typeface="Arial"/>
              </a:rPr>
              <a:t>Aporte cultural:          </a:t>
            </a:r>
            <a:r>
              <a:rPr lang="en" sz="1200">
                <a:solidFill>
                  <a:srgbClr val="333333"/>
                </a:solidFill>
                <a:latin typeface="Arial"/>
                <a:ea typeface="Arial"/>
                <a:cs typeface="Arial"/>
                <a:sym typeface="Arial"/>
              </a:rPr>
              <a:t>                                                                                                                                                            Ojeda,L. (2012).</a:t>
            </a:r>
            <a:r>
              <a:rPr lang="en" sz="1200" i="1">
                <a:solidFill>
                  <a:srgbClr val="333333"/>
                </a:solidFill>
                <a:latin typeface="Arial"/>
                <a:ea typeface="Arial"/>
                <a:cs typeface="Arial"/>
                <a:sym typeface="Arial"/>
              </a:rPr>
              <a:t>Aporte afro al desarrollo cultural de Colombia</a:t>
            </a:r>
            <a:r>
              <a:rPr lang="en" sz="1200">
                <a:solidFill>
                  <a:srgbClr val="333333"/>
                </a:solidFill>
                <a:latin typeface="Arial"/>
                <a:ea typeface="Arial"/>
                <a:cs typeface="Arial"/>
                <a:sym typeface="Arial"/>
              </a:rPr>
              <a:t>. Recuperado de </a:t>
            </a:r>
            <a:r>
              <a:rPr lang="en" sz="1200" u="sng">
                <a:solidFill>
                  <a:schemeClr val="hlink"/>
                </a:solidFill>
                <a:latin typeface="Arial"/>
                <a:ea typeface="Arial"/>
                <a:cs typeface="Arial"/>
                <a:sym typeface="Arial"/>
                <a:hlinkClick r:id="rId5"/>
              </a:rPr>
              <a:t>http://latidoafro.blogspot.com.co/</a:t>
            </a:r>
            <a:r>
              <a:rPr lang="en" sz="1200">
                <a:latin typeface="Arial"/>
                <a:ea typeface="Arial"/>
                <a:cs typeface="Arial"/>
                <a:sym typeface="Arial"/>
              </a:rPr>
              <a:t>                                                                                              Chaverra, J. (2012). </a:t>
            </a:r>
            <a:r>
              <a:rPr lang="en" sz="1200" i="1">
                <a:latin typeface="Arial"/>
                <a:ea typeface="Arial"/>
                <a:cs typeface="Arial"/>
                <a:sym typeface="Arial"/>
              </a:rPr>
              <a:t>La cumbia</a:t>
            </a:r>
            <a:r>
              <a:rPr lang="en" sz="1200">
                <a:latin typeface="Arial"/>
                <a:ea typeface="Arial"/>
                <a:cs typeface="Arial"/>
                <a:sym typeface="Arial"/>
              </a:rPr>
              <a:t>. Recuperado de </a:t>
            </a:r>
            <a:r>
              <a:rPr lang="en" sz="1200" u="sng">
                <a:solidFill>
                  <a:schemeClr val="hlink"/>
                </a:solidFill>
                <a:latin typeface="Arial"/>
                <a:ea typeface="Arial"/>
                <a:cs typeface="Arial"/>
                <a:sym typeface="Arial"/>
                <a:hlinkClick r:id="rId6"/>
              </a:rPr>
              <a:t>https://musicasafrocolombianas.wordpress.com/2012/11/17/la-cumbia/</a:t>
            </a:r>
            <a:r>
              <a:rPr lang="en" sz="1200">
                <a:latin typeface="Arial"/>
                <a:ea typeface="Arial"/>
                <a:cs typeface="Arial"/>
                <a:sym typeface="Arial"/>
              </a:rPr>
              <a:t> </a:t>
            </a:r>
            <a:r>
              <a:rPr lang="en" sz="1200">
                <a:solidFill>
                  <a:srgbClr val="333333"/>
                </a:solidFill>
                <a:latin typeface="Arial"/>
                <a:ea typeface="Arial"/>
                <a:cs typeface="Arial"/>
                <a:sym typeface="Arial"/>
              </a:rPr>
              <a:t>      Santri, L. (2012).</a:t>
            </a:r>
            <a:r>
              <a:rPr lang="en" sz="1200" i="1">
                <a:solidFill>
                  <a:srgbClr val="333333"/>
                </a:solidFill>
                <a:latin typeface="Arial"/>
                <a:ea typeface="Arial"/>
                <a:cs typeface="Arial"/>
                <a:sym typeface="Arial"/>
              </a:rPr>
              <a:t> Creencia</a:t>
            </a:r>
            <a:r>
              <a:rPr lang="en" sz="1200">
                <a:solidFill>
                  <a:srgbClr val="333333"/>
                </a:solidFill>
                <a:latin typeface="Arial"/>
                <a:ea typeface="Arial"/>
                <a:cs typeface="Arial"/>
                <a:sym typeface="Arial"/>
              </a:rPr>
              <a:t>. Recuperado de </a:t>
            </a:r>
            <a:r>
              <a:rPr lang="en" sz="1200" u="sng">
                <a:solidFill>
                  <a:schemeClr val="hlink"/>
                </a:solidFill>
                <a:latin typeface="Arial"/>
                <a:ea typeface="Arial"/>
                <a:cs typeface="Arial"/>
                <a:sym typeface="Arial"/>
                <a:hlinkClick r:id="rId7"/>
              </a:rPr>
              <a:t>http://culturadelosafrocolombianos.blogspot.com.co/2012/05/creencia.html</a:t>
            </a:r>
          </a:p>
          <a:p>
            <a:pPr lvl="0" rtl="0">
              <a:spcBef>
                <a:spcPts val="0"/>
              </a:spcBef>
              <a:buNone/>
            </a:pPr>
            <a:endParaRPr sz="1400"/>
          </a:p>
          <a:p>
            <a:pPr lvl="0" rtl="0">
              <a:spcBef>
                <a:spcPts val="0"/>
              </a:spcBef>
              <a:buNone/>
            </a:pPr>
            <a:endParaRPr sz="1400">
              <a:solidFill>
                <a:srgbClr val="333333"/>
              </a:solidFill>
              <a:latin typeface="Arial"/>
              <a:ea typeface="Arial"/>
              <a:cs typeface="Arial"/>
              <a:sym typeface="Arial"/>
            </a:endParaRPr>
          </a:p>
          <a:p>
            <a:pPr lvl="0" rtl="0">
              <a:spcBef>
                <a:spcPts val="0"/>
              </a:spcBef>
              <a:buNone/>
            </a:pPr>
            <a:endParaRPr sz="1400">
              <a:solidFill>
                <a:srgbClr val="333333"/>
              </a:solidFill>
              <a:latin typeface="Arial"/>
              <a:ea typeface="Arial"/>
              <a:cs typeface="Arial"/>
              <a:sym typeface="Arial"/>
            </a:endParaRPr>
          </a:p>
          <a:p>
            <a:pPr lvl="0">
              <a:spcBef>
                <a:spcPts val="0"/>
              </a:spcBef>
              <a:buNone/>
            </a:pPr>
            <a:endParaRPr sz="1400">
              <a:solidFill>
                <a:srgbClr val="333333"/>
              </a:solidFill>
              <a:latin typeface="Arial"/>
              <a:ea typeface="Arial"/>
              <a:cs typeface="Arial"/>
              <a:sym typeface="Arial"/>
            </a:endParaRPr>
          </a:p>
        </p:txBody>
      </p:sp>
    </p:spTree>
  </p:cSld>
  <p:clrMapOvr>
    <a:masterClrMapping/>
  </p:clrMapOvr>
  <p:transition spd="slow">
    <p:cu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
        <p:nvSpPr>
          <p:cNvPr id="82" name="Shape 82"/>
          <p:cNvSpPr txBox="1">
            <a:spLocks noGrp="1"/>
          </p:cNvSpPr>
          <p:nvPr>
            <p:ph type="title"/>
          </p:nvPr>
        </p:nvSpPr>
        <p:spPr>
          <a:xfrm>
            <a:off x="2400250" y="575950"/>
            <a:ext cx="6321599" cy="635399"/>
          </a:xfrm>
          <a:prstGeom prst="rect">
            <a:avLst/>
          </a:prstGeom>
        </p:spPr>
        <p:txBody>
          <a:bodyPr lIns="91425" tIns="91425" rIns="91425" bIns="91425" anchor="t" anchorCtr="0">
            <a:noAutofit/>
          </a:bodyPr>
          <a:lstStyle/>
          <a:p>
            <a:pPr lvl="0">
              <a:spcBef>
                <a:spcPts val="0"/>
              </a:spcBef>
              <a:buNone/>
            </a:pPr>
            <a:r>
              <a:rPr lang="en"/>
              <a:t>Ubicación</a:t>
            </a:r>
          </a:p>
        </p:txBody>
      </p:sp>
      <p:sp>
        <p:nvSpPr>
          <p:cNvPr id="83" name="Shape 83"/>
          <p:cNvSpPr txBox="1">
            <a:spLocks noGrp="1"/>
          </p:cNvSpPr>
          <p:nvPr>
            <p:ph type="body" idx="1"/>
          </p:nvPr>
        </p:nvSpPr>
        <p:spPr>
          <a:xfrm>
            <a:off x="2410100" y="1211350"/>
            <a:ext cx="6321599" cy="3483000"/>
          </a:xfrm>
          <a:prstGeom prst="rect">
            <a:avLst/>
          </a:prstGeom>
        </p:spPr>
        <p:txBody>
          <a:bodyPr lIns="91425" tIns="91425" rIns="91425" bIns="91425" anchor="t" anchorCtr="0">
            <a:noAutofit/>
          </a:bodyPr>
          <a:lstStyle/>
          <a:p>
            <a:pPr marL="457200" lvl="0" indent="-228600" algn="just" rtl="0">
              <a:spcBef>
                <a:spcPts val="0"/>
              </a:spcBef>
            </a:pPr>
            <a:r>
              <a:rPr lang="en"/>
              <a:t>La población afrocolombiana está distribuida por todo el territorio nacional. Aunque existen regiones colombianas en donde la concentración es mayor debido a procesos históricos y demográficos (estudio de las poblaciones humanas). Estas son: la Costa Pacífica, la franja costera del Caribe, Risaralda, Caldas, Quindío, Antioquia y las islas de San Andrés, Providencia y Santa Catalina.  </a:t>
            </a:r>
          </a:p>
          <a:p>
            <a:pPr marL="457200" lvl="0" indent="-228600" algn="just">
              <a:spcBef>
                <a:spcPts val="0"/>
              </a:spcBef>
            </a:pPr>
            <a:r>
              <a:rPr lang="en"/>
              <a:t>Se ubican principalmente en  zonas cálidas, </a:t>
            </a:r>
            <a:r>
              <a:rPr lang="en">
                <a:highlight>
                  <a:srgbClr val="FFFFFF"/>
                </a:highlight>
              </a:rPr>
              <a:t>selváticas, o a orillas de los ríos de algunos valles y en las costas.  Las regiones previamente mencionadas incluyen estas características. </a:t>
            </a:r>
          </a:p>
        </p:txBody>
      </p:sp>
      <p:pic>
        <p:nvPicPr>
          <p:cNvPr id="84" name="Shape 84"/>
          <p:cNvPicPr preferRelativeResize="0"/>
          <p:nvPr/>
        </p:nvPicPr>
        <p:blipFill>
          <a:blip r:embed="rId3">
            <a:alphaModFix/>
          </a:blip>
          <a:stretch>
            <a:fillRect/>
          </a:stretch>
        </p:blipFill>
        <p:spPr>
          <a:xfrm>
            <a:off x="141074" y="306887"/>
            <a:ext cx="2269024" cy="2711981"/>
          </a:xfrm>
          <a:prstGeom prst="rect">
            <a:avLst/>
          </a:prstGeom>
          <a:noFill/>
          <a:ln>
            <a:noFill/>
          </a:ln>
        </p:spPr>
      </p:pic>
      <p:pic>
        <p:nvPicPr>
          <p:cNvPr id="85" name="Shape 85"/>
          <p:cNvPicPr preferRelativeResize="0"/>
          <p:nvPr/>
        </p:nvPicPr>
        <p:blipFill>
          <a:blip r:embed="rId4">
            <a:alphaModFix/>
          </a:blip>
          <a:stretch>
            <a:fillRect/>
          </a:stretch>
        </p:blipFill>
        <p:spPr>
          <a:xfrm>
            <a:off x="141075" y="3069000"/>
            <a:ext cx="2403950" cy="1700699"/>
          </a:xfrm>
          <a:prstGeom prst="rect">
            <a:avLst/>
          </a:prstGeom>
          <a:noFill/>
          <a:ln>
            <a:noFill/>
          </a:ln>
        </p:spPr>
      </p:pic>
    </p:spTree>
  </p:cSld>
  <p:clrMapOvr>
    <a:masterClrMapping/>
  </p:clrMapOvr>
  <p:transition spd="slow">
    <p:cu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Shape 90"/>
          <p:cNvSpPr txBox="1">
            <a:spLocks noGrp="1"/>
          </p:cNvSpPr>
          <p:nvPr>
            <p:ph type="title"/>
          </p:nvPr>
        </p:nvSpPr>
        <p:spPr>
          <a:xfrm>
            <a:off x="2961400" y="575950"/>
            <a:ext cx="6321599" cy="635399"/>
          </a:xfrm>
          <a:prstGeom prst="rect">
            <a:avLst/>
          </a:prstGeom>
        </p:spPr>
        <p:txBody>
          <a:bodyPr lIns="91425" tIns="91425" rIns="91425" bIns="91425" anchor="t" anchorCtr="0">
            <a:noAutofit/>
          </a:bodyPr>
          <a:lstStyle/>
          <a:p>
            <a:pPr lvl="0">
              <a:spcBef>
                <a:spcPts val="0"/>
              </a:spcBef>
              <a:buClr>
                <a:schemeClr val="dk2"/>
              </a:buClr>
              <a:buSzPct val="36666"/>
              <a:buFont typeface="Arial"/>
              <a:buNone/>
            </a:pPr>
            <a:r>
              <a:rPr lang="en"/>
              <a:t>Ubicación</a:t>
            </a:r>
          </a:p>
        </p:txBody>
      </p:sp>
      <p:sp>
        <p:nvSpPr>
          <p:cNvPr id="91" name="Shape 91"/>
          <p:cNvSpPr txBox="1">
            <a:spLocks noGrp="1"/>
          </p:cNvSpPr>
          <p:nvPr>
            <p:ph type="body" idx="1"/>
          </p:nvPr>
        </p:nvSpPr>
        <p:spPr>
          <a:xfrm>
            <a:off x="2619712" y="1595775"/>
            <a:ext cx="6321599" cy="3002400"/>
          </a:xfrm>
          <a:prstGeom prst="rect">
            <a:avLst/>
          </a:prstGeom>
        </p:spPr>
        <p:txBody>
          <a:bodyPr lIns="91425" tIns="91425" rIns="91425" bIns="91425" anchor="t" anchorCtr="0">
            <a:noAutofit/>
          </a:bodyPr>
          <a:lstStyle/>
          <a:p>
            <a:pPr marL="457200" lvl="0" indent="-228600" algn="just" rtl="0">
              <a:spcBef>
                <a:spcPts val="0"/>
              </a:spcBef>
            </a:pPr>
            <a:r>
              <a:rPr lang="en"/>
              <a:t>La mayor parte de los afrocolombianos, vive en la región Atlántica, donde predominan los afro indígenas. En la región Pacífica viven la mayoría de africanos criollos. </a:t>
            </a:r>
          </a:p>
          <a:p>
            <a:pPr marL="457200" lvl="0" indent="-228600" algn="just" rtl="0">
              <a:spcBef>
                <a:spcPts val="0"/>
              </a:spcBef>
            </a:pPr>
            <a:r>
              <a:rPr lang="en"/>
              <a:t>Los afrocolombianos ocupan entre el 19% y 21% de la población colombiana, esto siendo 7’000.000 a 9’000.000 aproximadamente, mientras el país tiene un total de 42.888.592 habitantes. </a:t>
            </a:r>
          </a:p>
        </p:txBody>
      </p:sp>
      <p:pic>
        <p:nvPicPr>
          <p:cNvPr id="92" name="Shape 92"/>
          <p:cNvPicPr preferRelativeResize="0"/>
          <p:nvPr/>
        </p:nvPicPr>
        <p:blipFill>
          <a:blip r:embed="rId3">
            <a:alphaModFix/>
          </a:blip>
          <a:stretch>
            <a:fillRect/>
          </a:stretch>
        </p:blipFill>
        <p:spPr>
          <a:xfrm>
            <a:off x="128400" y="575950"/>
            <a:ext cx="2683773" cy="1785801"/>
          </a:xfrm>
          <a:prstGeom prst="rect">
            <a:avLst/>
          </a:prstGeom>
          <a:noFill/>
          <a:ln>
            <a:noFill/>
          </a:ln>
        </p:spPr>
      </p:pic>
      <p:pic>
        <p:nvPicPr>
          <p:cNvPr id="93" name="Shape 93"/>
          <p:cNvPicPr preferRelativeResize="0"/>
          <p:nvPr/>
        </p:nvPicPr>
        <p:blipFill>
          <a:blip r:embed="rId4">
            <a:alphaModFix/>
          </a:blip>
          <a:stretch>
            <a:fillRect/>
          </a:stretch>
        </p:blipFill>
        <p:spPr>
          <a:xfrm>
            <a:off x="187125" y="2536600"/>
            <a:ext cx="2566324" cy="2155724"/>
          </a:xfrm>
          <a:prstGeom prst="rect">
            <a:avLst/>
          </a:prstGeom>
          <a:noFill/>
          <a:ln>
            <a:noFill/>
          </a:ln>
        </p:spPr>
      </p:pic>
    </p:spTree>
  </p:cSld>
  <p:clrMapOvr>
    <a:masterClrMapping/>
  </p:clrMapOvr>
  <p:transition spd="slow">
    <p:cu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Shape 98"/>
          <p:cNvSpPr txBox="1">
            <a:spLocks noGrp="1"/>
          </p:cNvSpPr>
          <p:nvPr>
            <p:ph type="title"/>
          </p:nvPr>
        </p:nvSpPr>
        <p:spPr>
          <a:xfrm>
            <a:off x="2400250" y="575950"/>
            <a:ext cx="6321599" cy="635399"/>
          </a:xfrm>
          <a:prstGeom prst="rect">
            <a:avLst/>
          </a:prstGeom>
        </p:spPr>
        <p:txBody>
          <a:bodyPr lIns="91425" tIns="91425" rIns="91425" bIns="91425" anchor="t" anchorCtr="0">
            <a:noAutofit/>
          </a:bodyPr>
          <a:lstStyle/>
          <a:p>
            <a:pPr lvl="0">
              <a:spcBef>
                <a:spcPts val="0"/>
              </a:spcBef>
              <a:buClr>
                <a:schemeClr val="dk2"/>
              </a:buClr>
              <a:buSzPct val="36666"/>
              <a:buFont typeface="Arial"/>
              <a:buNone/>
            </a:pPr>
            <a:r>
              <a:rPr lang="en"/>
              <a:t>Ubicación</a:t>
            </a:r>
          </a:p>
        </p:txBody>
      </p:sp>
      <p:sp>
        <p:nvSpPr>
          <p:cNvPr id="99" name="Shape 99"/>
          <p:cNvSpPr txBox="1">
            <a:spLocks noGrp="1"/>
          </p:cNvSpPr>
          <p:nvPr>
            <p:ph type="body" idx="1"/>
          </p:nvPr>
        </p:nvSpPr>
        <p:spPr>
          <a:xfrm>
            <a:off x="2623950" y="1390124"/>
            <a:ext cx="6321599" cy="3176099"/>
          </a:xfrm>
          <a:prstGeom prst="rect">
            <a:avLst/>
          </a:prstGeom>
        </p:spPr>
        <p:txBody>
          <a:bodyPr lIns="91425" tIns="91425" rIns="91425" bIns="91425" anchor="t" anchorCtr="0">
            <a:noAutofit/>
          </a:bodyPr>
          <a:lstStyle/>
          <a:p>
            <a:pPr marL="457200" lvl="0" indent="-228600" algn="just" rtl="0">
              <a:spcBef>
                <a:spcPts val="0"/>
              </a:spcBef>
            </a:pPr>
            <a:r>
              <a:rPr lang="en"/>
              <a:t>Las ciudades con la mayor población afro son: Cartagena (319.373), Cali (542.936), Buenaventura (271.141), Barranquilla (146.538), Medellín (137.988), Tumaco (129.491), Quibdó (100.007), Turbo (99.274), Bogotá (97.885) y Riohacha (44.841)</a:t>
            </a:r>
          </a:p>
          <a:p>
            <a:pPr marL="457200" lvl="0" indent="-228600" algn="just" rtl="0">
              <a:spcBef>
                <a:spcPts val="0"/>
              </a:spcBef>
            </a:pPr>
            <a:r>
              <a:rPr lang="en"/>
              <a:t>Sin embargo, algunos expertos afirman que la población afro puede llegar a ser el doble de esas cifras. De modo que Colombia sería el tercer país del continente con la comunidad negra más representativa, seguido de Brasil y Estados Unidos. </a:t>
            </a:r>
          </a:p>
          <a:p>
            <a:pPr lvl="0" algn="just" rtl="0">
              <a:lnSpc>
                <a:spcPct val="152145"/>
              </a:lnSpc>
              <a:spcBef>
                <a:spcPts val="0"/>
              </a:spcBef>
              <a:spcAft>
                <a:spcPts val="0"/>
              </a:spcAft>
              <a:buNone/>
            </a:pPr>
            <a:endParaRPr sz="1200" b="1">
              <a:solidFill>
                <a:srgbClr val="E06666"/>
              </a:solidFill>
              <a:highlight>
                <a:srgbClr val="CCA199"/>
              </a:highlight>
              <a:latin typeface="Arial"/>
              <a:ea typeface="Arial"/>
              <a:cs typeface="Arial"/>
              <a:sym typeface="Arial"/>
            </a:endParaRPr>
          </a:p>
          <a:p>
            <a:pPr lvl="0" algn="just">
              <a:spcBef>
                <a:spcPts val="0"/>
              </a:spcBef>
              <a:buNone/>
            </a:pPr>
            <a:endParaRPr/>
          </a:p>
        </p:txBody>
      </p:sp>
      <p:pic>
        <p:nvPicPr>
          <p:cNvPr id="100" name="Shape 100"/>
          <p:cNvPicPr preferRelativeResize="0"/>
          <p:nvPr/>
        </p:nvPicPr>
        <p:blipFill>
          <a:blip r:embed="rId3">
            <a:alphaModFix/>
          </a:blip>
          <a:stretch>
            <a:fillRect/>
          </a:stretch>
        </p:blipFill>
        <p:spPr>
          <a:xfrm>
            <a:off x="95550" y="2684025"/>
            <a:ext cx="2314549" cy="2202825"/>
          </a:xfrm>
          <a:prstGeom prst="rect">
            <a:avLst/>
          </a:prstGeom>
          <a:noFill/>
          <a:ln>
            <a:noFill/>
          </a:ln>
        </p:spPr>
      </p:pic>
      <p:pic>
        <p:nvPicPr>
          <p:cNvPr id="101" name="Shape 101"/>
          <p:cNvPicPr preferRelativeResize="0"/>
          <p:nvPr/>
        </p:nvPicPr>
        <p:blipFill>
          <a:blip r:embed="rId4">
            <a:alphaModFix/>
          </a:blip>
          <a:stretch>
            <a:fillRect/>
          </a:stretch>
        </p:blipFill>
        <p:spPr>
          <a:xfrm>
            <a:off x="141800" y="841500"/>
            <a:ext cx="2258450" cy="1628675"/>
          </a:xfrm>
          <a:prstGeom prst="rect">
            <a:avLst/>
          </a:prstGeom>
          <a:noFill/>
          <a:ln>
            <a:noFill/>
          </a:ln>
        </p:spPr>
      </p:pic>
    </p:spTree>
  </p:cSld>
  <p:clrMapOvr>
    <a:masterClrMapping/>
  </p:clrMapOvr>
  <p:transition spd="slow">
    <p:cu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Shape 106"/>
          <p:cNvSpPr txBox="1">
            <a:spLocks noGrp="1"/>
          </p:cNvSpPr>
          <p:nvPr>
            <p:ph type="title"/>
          </p:nvPr>
        </p:nvSpPr>
        <p:spPr>
          <a:xfrm>
            <a:off x="2438225" y="384325"/>
            <a:ext cx="6321599" cy="827100"/>
          </a:xfrm>
          <a:prstGeom prst="rect">
            <a:avLst/>
          </a:prstGeom>
        </p:spPr>
        <p:txBody>
          <a:bodyPr lIns="91425" tIns="91425" rIns="91425" bIns="91425" anchor="t" anchorCtr="0">
            <a:noAutofit/>
          </a:bodyPr>
          <a:lstStyle/>
          <a:p>
            <a:pPr lvl="0">
              <a:spcBef>
                <a:spcPts val="0"/>
              </a:spcBef>
              <a:buNone/>
            </a:pPr>
            <a:r>
              <a:rPr lang="en"/>
              <a:t>Problemática</a:t>
            </a:r>
          </a:p>
        </p:txBody>
      </p:sp>
      <p:sp>
        <p:nvSpPr>
          <p:cNvPr id="107" name="Shape 107"/>
          <p:cNvSpPr txBox="1">
            <a:spLocks noGrp="1"/>
          </p:cNvSpPr>
          <p:nvPr>
            <p:ph type="body" idx="1"/>
          </p:nvPr>
        </p:nvSpPr>
        <p:spPr>
          <a:xfrm>
            <a:off x="2438225" y="998550"/>
            <a:ext cx="6705900" cy="3146399"/>
          </a:xfrm>
          <a:prstGeom prst="rect">
            <a:avLst/>
          </a:prstGeom>
        </p:spPr>
        <p:txBody>
          <a:bodyPr lIns="91425" tIns="91425" rIns="91425" bIns="91425" anchor="t" anchorCtr="0">
            <a:noAutofit/>
          </a:bodyPr>
          <a:lstStyle/>
          <a:p>
            <a:pPr lvl="0" algn="just" rtl="0">
              <a:spcBef>
                <a:spcPts val="0"/>
              </a:spcBef>
              <a:buNone/>
            </a:pPr>
            <a:r>
              <a:rPr lang="en" sz="1400">
                <a:solidFill>
                  <a:srgbClr val="333333"/>
                </a:solidFill>
                <a:highlight>
                  <a:srgbClr val="FFFFFF"/>
                </a:highlight>
              </a:rPr>
              <a:t> La esclavitud en Colombia comenzó a partir del siglo XV,I cuando los españoles trajeron a los africanos para que realizaran los trabajo forzosos. Solo hasta 1812 comenzó el proceso de abolir la esclavitud, el cual se culminó en 1852. </a:t>
            </a:r>
          </a:p>
          <a:p>
            <a:pPr lvl="0" algn="just" rtl="0">
              <a:spcBef>
                <a:spcPts val="0"/>
              </a:spcBef>
              <a:buNone/>
            </a:pPr>
            <a:r>
              <a:rPr lang="en" sz="1400">
                <a:solidFill>
                  <a:srgbClr val="333333"/>
                </a:solidFill>
                <a:highlight>
                  <a:srgbClr val="FFFFFF"/>
                </a:highlight>
              </a:rPr>
              <a:t>Desde el comienzo de la esclavitud los afrocolombianos se han visto envueltos en más de un problema.  Hoy en día ellos siguen siendo explotados por medio de trabajos forzosos, son despojados de sus tierras, la educación que reciben es mínima y de muy mala calidad, viven en medio de la pobreza y en condiciones inhumanas. Sobretodo, se sigue evidenciando la discriminación racial y la exclusión de estos. </a:t>
            </a:r>
          </a:p>
          <a:p>
            <a:pPr lvl="0" algn="just" rtl="0">
              <a:spcBef>
                <a:spcPts val="0"/>
              </a:spcBef>
              <a:buClr>
                <a:schemeClr val="dk2"/>
              </a:buClr>
              <a:buSzPct val="78571"/>
              <a:buFont typeface="Arial"/>
              <a:buNone/>
            </a:pPr>
            <a:r>
              <a:rPr lang="en" sz="1400">
                <a:solidFill>
                  <a:srgbClr val="333333"/>
                </a:solidFill>
                <a:highlight>
                  <a:srgbClr val="FFFFFF"/>
                </a:highlight>
              </a:rPr>
              <a:t>Todos las consecuencias económicas, sociales, culturales, educativas, políticas y espirituales que provocaron la esclavitud, están presentes dentro de la sociedad colombiana, las cuales se conectan con los desequilibrios, inseguridades e injusticias del modelo de desarrollo económico y social capitalista que es promovido por las clases dominantes. Los afrodescendientes siguen siendo las víctimas que piden por la verdad, justicia, reparación e igualdad social y comunitaria. </a:t>
            </a:r>
          </a:p>
          <a:p>
            <a:pPr lvl="0" rtl="0">
              <a:spcBef>
                <a:spcPts val="0"/>
              </a:spcBef>
              <a:buClr>
                <a:schemeClr val="dk2"/>
              </a:buClr>
              <a:buSzPct val="110000"/>
              <a:buFont typeface="Arial"/>
              <a:buNone/>
            </a:pPr>
            <a:endParaRPr sz="1000">
              <a:solidFill>
                <a:srgbClr val="333333"/>
              </a:solidFill>
              <a:highlight>
                <a:srgbClr val="FFFFFF"/>
              </a:highlight>
              <a:latin typeface="Arial"/>
              <a:ea typeface="Arial"/>
              <a:cs typeface="Arial"/>
              <a:sym typeface="Arial"/>
            </a:endParaRPr>
          </a:p>
          <a:p>
            <a:pPr lvl="0">
              <a:spcBef>
                <a:spcPts val="0"/>
              </a:spcBef>
              <a:buNone/>
            </a:pPr>
            <a:endParaRPr/>
          </a:p>
        </p:txBody>
      </p:sp>
      <p:pic>
        <p:nvPicPr>
          <p:cNvPr id="108" name="Shape 108"/>
          <p:cNvPicPr preferRelativeResize="0"/>
          <p:nvPr/>
        </p:nvPicPr>
        <p:blipFill>
          <a:blip r:embed="rId3">
            <a:alphaModFix/>
          </a:blip>
          <a:stretch>
            <a:fillRect/>
          </a:stretch>
        </p:blipFill>
        <p:spPr>
          <a:xfrm>
            <a:off x="185475" y="3529715"/>
            <a:ext cx="2252750" cy="1360324"/>
          </a:xfrm>
          <a:prstGeom prst="rect">
            <a:avLst/>
          </a:prstGeom>
          <a:noFill/>
          <a:ln>
            <a:noFill/>
          </a:ln>
        </p:spPr>
      </p:pic>
      <p:pic>
        <p:nvPicPr>
          <p:cNvPr id="109" name="Shape 109"/>
          <p:cNvPicPr preferRelativeResize="0"/>
          <p:nvPr/>
        </p:nvPicPr>
        <p:blipFill>
          <a:blip r:embed="rId4">
            <a:alphaModFix/>
          </a:blip>
          <a:stretch>
            <a:fillRect/>
          </a:stretch>
        </p:blipFill>
        <p:spPr>
          <a:xfrm>
            <a:off x="185475" y="998550"/>
            <a:ext cx="2195775" cy="2221724"/>
          </a:xfrm>
          <a:prstGeom prst="rect">
            <a:avLst/>
          </a:prstGeom>
          <a:noFill/>
          <a:ln>
            <a:noFill/>
          </a:ln>
        </p:spPr>
      </p:pic>
    </p:spTree>
  </p:cSld>
  <p:clrMapOvr>
    <a:masterClrMapping/>
  </p:clrMapOvr>
  <p:transition spd="slow">
    <p:cu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Shape 114"/>
          <p:cNvSpPr txBox="1">
            <a:spLocks noGrp="1"/>
          </p:cNvSpPr>
          <p:nvPr>
            <p:ph type="title"/>
          </p:nvPr>
        </p:nvSpPr>
        <p:spPr>
          <a:xfrm>
            <a:off x="2400250" y="467675"/>
            <a:ext cx="6321599" cy="635399"/>
          </a:xfrm>
          <a:prstGeom prst="rect">
            <a:avLst/>
          </a:prstGeom>
        </p:spPr>
        <p:txBody>
          <a:bodyPr lIns="91425" tIns="91425" rIns="91425" bIns="91425" anchor="t" anchorCtr="0">
            <a:noAutofit/>
          </a:bodyPr>
          <a:lstStyle/>
          <a:p>
            <a:pPr lvl="0">
              <a:spcBef>
                <a:spcPts val="0"/>
              </a:spcBef>
              <a:buNone/>
            </a:pPr>
            <a:r>
              <a:rPr lang="en"/>
              <a:t>Problematica</a:t>
            </a:r>
          </a:p>
        </p:txBody>
      </p:sp>
      <p:sp>
        <p:nvSpPr>
          <p:cNvPr id="115" name="Shape 115"/>
          <p:cNvSpPr txBox="1">
            <a:spLocks noGrp="1"/>
          </p:cNvSpPr>
          <p:nvPr>
            <p:ph type="body" idx="1"/>
          </p:nvPr>
        </p:nvSpPr>
        <p:spPr>
          <a:xfrm>
            <a:off x="2089000" y="1070550"/>
            <a:ext cx="6944099" cy="3002400"/>
          </a:xfrm>
          <a:prstGeom prst="rect">
            <a:avLst/>
          </a:prstGeom>
        </p:spPr>
        <p:txBody>
          <a:bodyPr lIns="91425" tIns="91425" rIns="91425" bIns="91425" anchor="t" anchorCtr="0">
            <a:noAutofit/>
          </a:bodyPr>
          <a:lstStyle/>
          <a:p>
            <a:pPr lvl="0" algn="just" rtl="0">
              <a:spcBef>
                <a:spcPts val="0"/>
              </a:spcBef>
              <a:buNone/>
            </a:pPr>
            <a:r>
              <a:rPr lang="en" sz="1400">
                <a:solidFill>
                  <a:srgbClr val="333333"/>
                </a:solidFill>
                <a:highlight>
                  <a:srgbClr val="FFFFFF"/>
                </a:highlight>
                <a:latin typeface="Arial"/>
                <a:ea typeface="Arial"/>
                <a:cs typeface="Arial"/>
                <a:sym typeface="Arial"/>
              </a:rPr>
              <a:t>Estudios realizados por El Departamento Nacional de Planeación DPN afirman que el 90% de la población afrocolombiana vive en condiciones preocupantes de miseria, exclusión social, discriminación racial y segregación social. El aspecto socioeconómico refleja que la mayoría de la población descendiente de los africanos es pobre.</a:t>
            </a:r>
          </a:p>
          <a:p>
            <a:pPr lvl="0" algn="just" rtl="0">
              <a:spcBef>
                <a:spcPts val="0"/>
              </a:spcBef>
              <a:buNone/>
            </a:pPr>
            <a:r>
              <a:rPr lang="en" sz="1400">
                <a:solidFill>
                  <a:srgbClr val="333333"/>
                </a:solidFill>
                <a:highlight>
                  <a:srgbClr val="FFFFFF"/>
                </a:highlight>
                <a:latin typeface="Arial"/>
                <a:ea typeface="Arial"/>
                <a:cs typeface="Arial"/>
                <a:sym typeface="Arial"/>
              </a:rPr>
              <a:t>Algunas estadísticas realizadas del DPN manifiestan:  </a:t>
            </a:r>
          </a:p>
          <a:p>
            <a:pPr marL="457200" lvl="0" indent="-317500" algn="just" rtl="0">
              <a:spcBef>
                <a:spcPts val="0"/>
              </a:spcBef>
              <a:buClr>
                <a:srgbClr val="333333"/>
              </a:buClr>
              <a:buSzPct val="100000"/>
              <a:buFont typeface="Arial"/>
            </a:pPr>
            <a:r>
              <a:rPr lang="en" sz="1400">
                <a:solidFill>
                  <a:srgbClr val="333333"/>
                </a:solidFill>
                <a:highlight>
                  <a:srgbClr val="FFFFFF"/>
                </a:highlight>
                <a:latin typeface="Arial"/>
                <a:ea typeface="Arial"/>
                <a:cs typeface="Arial"/>
                <a:sym typeface="Arial"/>
              </a:rPr>
              <a:t>Las zonas en que más habitan afrocolombianos son aquellas que presentan los más bajos índices de calidad de vida en el país. </a:t>
            </a:r>
          </a:p>
          <a:p>
            <a:pPr marL="457200" lvl="0" indent="-317500" algn="just" rtl="0">
              <a:spcBef>
                <a:spcPts val="0"/>
              </a:spcBef>
              <a:buClr>
                <a:srgbClr val="333333"/>
              </a:buClr>
              <a:buSzPct val="100000"/>
              <a:buFont typeface="Arial"/>
            </a:pPr>
            <a:r>
              <a:rPr lang="en" sz="1400">
                <a:solidFill>
                  <a:srgbClr val="333333"/>
                </a:solidFill>
                <a:highlight>
                  <a:srgbClr val="FFFFFF"/>
                </a:highlight>
                <a:latin typeface="Arial"/>
                <a:ea typeface="Arial"/>
                <a:cs typeface="Arial"/>
                <a:sym typeface="Arial"/>
              </a:rPr>
              <a:t>El ingreso per cápita promedio de los afrocolombianos es de aproximadamente 500 dolares anuales, teniendo en cuenta que el promedio nacional es superior a los 1500 dolares. </a:t>
            </a:r>
          </a:p>
          <a:p>
            <a:pPr marL="457200" lvl="0" indent="-317500" algn="just" rtl="0">
              <a:spcBef>
                <a:spcPts val="0"/>
              </a:spcBef>
              <a:buClr>
                <a:srgbClr val="333333"/>
              </a:buClr>
              <a:buSzPct val="100000"/>
              <a:buFont typeface="Arial"/>
            </a:pPr>
            <a:r>
              <a:rPr lang="en" sz="1400">
                <a:solidFill>
                  <a:srgbClr val="333333"/>
                </a:solidFill>
                <a:highlight>
                  <a:srgbClr val="FFFFFF"/>
                </a:highlight>
                <a:latin typeface="Arial"/>
                <a:ea typeface="Arial"/>
                <a:cs typeface="Arial"/>
                <a:sym typeface="Arial"/>
              </a:rPr>
              <a:t>Se aproxima que el 85% de la población afro en Colombia vive en condiciones de pobreza, sin tener acceso a todos los servicios públicos.</a:t>
            </a:r>
          </a:p>
          <a:p>
            <a:pPr lvl="0" algn="just" rtl="0">
              <a:spcBef>
                <a:spcPts val="0"/>
              </a:spcBef>
              <a:buNone/>
            </a:pPr>
            <a:endParaRPr sz="1400">
              <a:solidFill>
                <a:srgbClr val="333333"/>
              </a:solidFill>
              <a:highlight>
                <a:srgbClr val="FFFFFF"/>
              </a:highlight>
              <a:latin typeface="Arial"/>
              <a:ea typeface="Arial"/>
              <a:cs typeface="Arial"/>
              <a:sym typeface="Arial"/>
            </a:endParaRPr>
          </a:p>
          <a:p>
            <a:pPr lvl="0">
              <a:spcBef>
                <a:spcPts val="0"/>
              </a:spcBef>
              <a:buNone/>
            </a:pPr>
            <a:endParaRPr/>
          </a:p>
        </p:txBody>
      </p:sp>
      <p:pic>
        <p:nvPicPr>
          <p:cNvPr id="116" name="Shape 116"/>
          <p:cNvPicPr preferRelativeResize="0"/>
          <p:nvPr/>
        </p:nvPicPr>
        <p:blipFill>
          <a:blip r:embed="rId3">
            <a:alphaModFix/>
          </a:blip>
          <a:stretch>
            <a:fillRect/>
          </a:stretch>
        </p:blipFill>
        <p:spPr>
          <a:xfrm>
            <a:off x="287825" y="1167200"/>
            <a:ext cx="1726500" cy="1743075"/>
          </a:xfrm>
          <a:prstGeom prst="rect">
            <a:avLst/>
          </a:prstGeom>
          <a:noFill/>
          <a:ln>
            <a:noFill/>
          </a:ln>
        </p:spPr>
      </p:pic>
      <p:pic>
        <p:nvPicPr>
          <p:cNvPr id="117" name="Shape 117"/>
          <p:cNvPicPr preferRelativeResize="0"/>
          <p:nvPr/>
        </p:nvPicPr>
        <p:blipFill>
          <a:blip r:embed="rId4">
            <a:alphaModFix/>
          </a:blip>
          <a:stretch>
            <a:fillRect/>
          </a:stretch>
        </p:blipFill>
        <p:spPr>
          <a:xfrm>
            <a:off x="106575" y="3269154"/>
            <a:ext cx="2088999" cy="1600200"/>
          </a:xfrm>
          <a:prstGeom prst="rect">
            <a:avLst/>
          </a:prstGeom>
          <a:noFill/>
          <a:ln>
            <a:noFill/>
          </a:ln>
        </p:spPr>
      </p:pic>
    </p:spTree>
  </p:cSld>
  <p:clrMapOvr>
    <a:masterClrMapping/>
  </p:clrMapOvr>
  <p:transition spd="slow">
    <p:cu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Shape 122"/>
          <p:cNvSpPr txBox="1">
            <a:spLocks noGrp="1"/>
          </p:cNvSpPr>
          <p:nvPr>
            <p:ph type="title"/>
          </p:nvPr>
        </p:nvSpPr>
        <p:spPr>
          <a:xfrm>
            <a:off x="2015675" y="563950"/>
            <a:ext cx="6321599" cy="635399"/>
          </a:xfrm>
          <a:prstGeom prst="rect">
            <a:avLst/>
          </a:prstGeom>
        </p:spPr>
        <p:txBody>
          <a:bodyPr lIns="91425" tIns="91425" rIns="91425" bIns="91425" anchor="t" anchorCtr="0">
            <a:noAutofit/>
          </a:bodyPr>
          <a:lstStyle/>
          <a:p>
            <a:pPr lvl="0">
              <a:spcBef>
                <a:spcPts val="0"/>
              </a:spcBef>
              <a:buNone/>
            </a:pPr>
            <a:r>
              <a:rPr lang="en"/>
              <a:t>Problematica</a:t>
            </a:r>
          </a:p>
        </p:txBody>
      </p:sp>
      <p:sp>
        <p:nvSpPr>
          <p:cNvPr id="123" name="Shape 123"/>
          <p:cNvSpPr txBox="1">
            <a:spLocks noGrp="1"/>
          </p:cNvSpPr>
          <p:nvPr>
            <p:ph type="body" idx="1"/>
          </p:nvPr>
        </p:nvSpPr>
        <p:spPr>
          <a:xfrm>
            <a:off x="2223300" y="1319500"/>
            <a:ext cx="6729899" cy="3002400"/>
          </a:xfrm>
          <a:prstGeom prst="rect">
            <a:avLst/>
          </a:prstGeom>
        </p:spPr>
        <p:txBody>
          <a:bodyPr lIns="91425" tIns="91425" rIns="91425" bIns="91425" anchor="t" anchorCtr="0">
            <a:noAutofit/>
          </a:bodyPr>
          <a:lstStyle/>
          <a:p>
            <a:pPr marL="457200" lvl="0" indent="-317500" algn="just" rtl="0">
              <a:spcBef>
                <a:spcPts val="0"/>
              </a:spcBef>
              <a:buClr>
                <a:srgbClr val="333333"/>
              </a:buClr>
              <a:buSzPct val="100000"/>
              <a:buFont typeface="Arial"/>
            </a:pPr>
            <a:r>
              <a:rPr lang="en" sz="1400">
                <a:solidFill>
                  <a:srgbClr val="333333"/>
                </a:solidFill>
                <a:highlight>
                  <a:srgbClr val="FFFFFF"/>
                </a:highlight>
                <a:latin typeface="Arial"/>
                <a:ea typeface="Arial"/>
                <a:cs typeface="Arial"/>
                <a:sym typeface="Arial"/>
              </a:rPr>
              <a:t>La calidad de educación que reciben los jóvenes afrocolombianos en la secundaria es inferior en un 40% al promedio nacional. </a:t>
            </a:r>
          </a:p>
          <a:p>
            <a:pPr marL="457200" lvl="0" indent="-317500" algn="just" rtl="0">
              <a:spcBef>
                <a:spcPts val="0"/>
              </a:spcBef>
              <a:buClr>
                <a:srgbClr val="333333"/>
              </a:buClr>
              <a:buSzPct val="100000"/>
              <a:buFont typeface="Arial"/>
            </a:pPr>
            <a:r>
              <a:rPr lang="en" sz="1400">
                <a:solidFill>
                  <a:srgbClr val="333333"/>
                </a:solidFill>
                <a:highlight>
                  <a:srgbClr val="FFFFFF"/>
                </a:highlight>
                <a:latin typeface="Arial"/>
                <a:ea typeface="Arial"/>
                <a:cs typeface="Arial"/>
                <a:sym typeface="Arial"/>
              </a:rPr>
              <a:t>En el departamento del Pacífico, solo de 100 jóvenes que finalizan la secundaria dos se incorporan a la educación superior. </a:t>
            </a:r>
          </a:p>
          <a:p>
            <a:pPr marL="457200" lvl="0" indent="-317500" algn="just" rtl="0">
              <a:spcBef>
                <a:spcPts val="0"/>
              </a:spcBef>
              <a:buClr>
                <a:srgbClr val="333333"/>
              </a:buClr>
              <a:buSzPct val="100000"/>
              <a:buFont typeface="Arial"/>
            </a:pPr>
            <a:r>
              <a:rPr lang="en" sz="1400">
                <a:solidFill>
                  <a:srgbClr val="333333"/>
                </a:solidFill>
                <a:highlight>
                  <a:srgbClr val="FFFFFF"/>
                </a:highlight>
                <a:latin typeface="Arial"/>
                <a:ea typeface="Arial"/>
                <a:cs typeface="Arial"/>
                <a:sym typeface="Arial"/>
              </a:rPr>
              <a:t>De toda la población afro en Colombia, el 75% recibe salarios que son menores al mínimo legal. Sus esperanza de vida se ubican por debajo del 20% del promedio nacional. </a:t>
            </a:r>
          </a:p>
          <a:p>
            <a:pPr marL="457200" lvl="0" indent="-317500" algn="just" rtl="0">
              <a:spcBef>
                <a:spcPts val="0"/>
              </a:spcBef>
              <a:buClr>
                <a:srgbClr val="333333"/>
              </a:buClr>
              <a:buSzPct val="100000"/>
              <a:buFont typeface="Arial"/>
            </a:pPr>
            <a:r>
              <a:rPr lang="en" sz="1400">
                <a:solidFill>
                  <a:srgbClr val="333333"/>
                </a:solidFill>
                <a:highlight>
                  <a:srgbClr val="FFFFFF"/>
                </a:highlight>
                <a:latin typeface="Arial"/>
                <a:ea typeface="Arial"/>
                <a:cs typeface="Arial"/>
                <a:sym typeface="Arial"/>
              </a:rPr>
              <a:t>El acceso a servicios de salud se les es más restringido. Estos reciben una mala atención y los términos de cobertura no son iguales. </a:t>
            </a:r>
          </a:p>
          <a:p>
            <a:pPr marL="457200" lvl="0" indent="-317500" algn="just" rtl="0">
              <a:spcBef>
                <a:spcPts val="0"/>
              </a:spcBef>
              <a:buClr>
                <a:srgbClr val="333333"/>
              </a:buClr>
              <a:buSzPct val="100000"/>
              <a:buFont typeface="Arial"/>
            </a:pPr>
            <a:r>
              <a:rPr lang="en" sz="1400">
                <a:solidFill>
                  <a:srgbClr val="333333"/>
                </a:solidFill>
                <a:highlight>
                  <a:srgbClr val="FFFFFF"/>
                </a:highlight>
                <a:latin typeface="Arial"/>
                <a:ea typeface="Arial"/>
                <a:cs typeface="Arial"/>
                <a:sym typeface="Arial"/>
              </a:rPr>
              <a:t>A causa del conflicto armado hay alrededor de un 50% de los desplazados son afrocolombianos.Por esto mismo, muchos de ellos han sido privados de la seguridad y sus derechos humanos</a:t>
            </a:r>
          </a:p>
          <a:p>
            <a:pPr marL="457200" lvl="0" indent="-317500" algn="just" rtl="0">
              <a:spcBef>
                <a:spcPts val="0"/>
              </a:spcBef>
              <a:buClr>
                <a:srgbClr val="333333"/>
              </a:buClr>
              <a:buSzPct val="100000"/>
              <a:buFont typeface="Arial"/>
            </a:pPr>
            <a:r>
              <a:rPr lang="en" sz="1400">
                <a:solidFill>
                  <a:srgbClr val="333333"/>
                </a:solidFill>
                <a:highlight>
                  <a:srgbClr val="FFFFFF"/>
                </a:highlight>
                <a:latin typeface="Arial"/>
                <a:ea typeface="Arial"/>
                <a:cs typeface="Arial"/>
                <a:sym typeface="Arial"/>
              </a:rPr>
              <a:t>Hay constantes homicidios y amenazas de muertes en contra de estos.</a:t>
            </a:r>
          </a:p>
          <a:p>
            <a:pPr marL="457200" lvl="0" indent="-317500" algn="just" rtl="0">
              <a:spcBef>
                <a:spcPts val="0"/>
              </a:spcBef>
              <a:buClr>
                <a:srgbClr val="333333"/>
              </a:buClr>
              <a:buSzPct val="100000"/>
              <a:buFont typeface="Arial"/>
            </a:pPr>
            <a:r>
              <a:rPr lang="en" sz="1400">
                <a:solidFill>
                  <a:srgbClr val="333333"/>
                </a:solidFill>
                <a:highlight>
                  <a:srgbClr val="FFFFFF"/>
                </a:highlight>
                <a:latin typeface="Arial"/>
                <a:ea typeface="Arial"/>
                <a:cs typeface="Arial"/>
                <a:sym typeface="Arial"/>
              </a:rPr>
              <a:t>La violencia prevalece dentro de los territorios en los que habitan. </a:t>
            </a:r>
          </a:p>
        </p:txBody>
      </p:sp>
      <p:pic>
        <p:nvPicPr>
          <p:cNvPr id="124" name="Shape 124"/>
          <p:cNvPicPr preferRelativeResize="0"/>
          <p:nvPr/>
        </p:nvPicPr>
        <p:blipFill>
          <a:blip r:embed="rId3">
            <a:alphaModFix/>
          </a:blip>
          <a:stretch>
            <a:fillRect/>
          </a:stretch>
        </p:blipFill>
        <p:spPr>
          <a:xfrm>
            <a:off x="253300" y="1319500"/>
            <a:ext cx="1994599" cy="1754999"/>
          </a:xfrm>
          <a:prstGeom prst="rect">
            <a:avLst/>
          </a:prstGeom>
          <a:noFill/>
          <a:ln>
            <a:noFill/>
          </a:ln>
        </p:spPr>
      </p:pic>
      <p:pic>
        <p:nvPicPr>
          <p:cNvPr id="125" name="Shape 125"/>
          <p:cNvPicPr preferRelativeResize="0"/>
          <p:nvPr/>
        </p:nvPicPr>
        <p:blipFill>
          <a:blip r:embed="rId4">
            <a:alphaModFix/>
          </a:blip>
          <a:stretch>
            <a:fillRect/>
          </a:stretch>
        </p:blipFill>
        <p:spPr>
          <a:xfrm>
            <a:off x="183800" y="3476210"/>
            <a:ext cx="2133600" cy="1466849"/>
          </a:xfrm>
          <a:prstGeom prst="rect">
            <a:avLst/>
          </a:prstGeom>
          <a:noFill/>
          <a:ln>
            <a:noFill/>
          </a:ln>
        </p:spPr>
      </p:pic>
    </p:spTree>
  </p:cSld>
  <p:clrMapOvr>
    <a:masterClrMapping/>
  </p:clrMapOvr>
  <p:transition spd="slow">
    <p:cu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Shape 130"/>
          <p:cNvSpPr txBox="1">
            <a:spLocks noGrp="1"/>
          </p:cNvSpPr>
          <p:nvPr>
            <p:ph type="title"/>
          </p:nvPr>
        </p:nvSpPr>
        <p:spPr>
          <a:xfrm>
            <a:off x="2400250" y="309050"/>
            <a:ext cx="6321599" cy="635399"/>
          </a:xfrm>
          <a:prstGeom prst="rect">
            <a:avLst/>
          </a:prstGeom>
        </p:spPr>
        <p:txBody>
          <a:bodyPr lIns="91425" tIns="91425" rIns="91425" bIns="91425" anchor="t" anchorCtr="0">
            <a:noAutofit/>
          </a:bodyPr>
          <a:lstStyle/>
          <a:p>
            <a:pPr lvl="0">
              <a:spcBef>
                <a:spcPts val="0"/>
              </a:spcBef>
              <a:buNone/>
            </a:pPr>
            <a:r>
              <a:rPr lang="en"/>
              <a:t>Aporte cultural</a:t>
            </a:r>
          </a:p>
        </p:txBody>
      </p:sp>
      <p:sp>
        <p:nvSpPr>
          <p:cNvPr id="131" name="Shape 131"/>
          <p:cNvSpPr txBox="1">
            <a:spLocks noGrp="1"/>
          </p:cNvSpPr>
          <p:nvPr>
            <p:ph type="body" idx="1"/>
          </p:nvPr>
        </p:nvSpPr>
        <p:spPr>
          <a:xfrm>
            <a:off x="2400250" y="774125"/>
            <a:ext cx="6743700" cy="4250400"/>
          </a:xfrm>
          <a:prstGeom prst="rect">
            <a:avLst/>
          </a:prstGeom>
        </p:spPr>
        <p:txBody>
          <a:bodyPr lIns="91425" tIns="91425" rIns="91425" bIns="91425" anchor="t" anchorCtr="0">
            <a:noAutofit/>
          </a:bodyPr>
          <a:lstStyle/>
          <a:p>
            <a:pPr lvl="0" rtl="0">
              <a:spcBef>
                <a:spcPts val="0"/>
              </a:spcBef>
              <a:buNone/>
            </a:pPr>
            <a:r>
              <a:rPr lang="en" sz="1400"/>
              <a:t>Los afro descendientes han hecho grandes aportes a la cultura Colombiana, incluyendo la </a:t>
            </a:r>
            <a:r>
              <a:rPr lang="en" sz="1400" b="1"/>
              <a:t>gastronomía, danza, arte </a:t>
            </a:r>
            <a:r>
              <a:rPr lang="en" sz="1400"/>
              <a:t>y </a:t>
            </a:r>
            <a:r>
              <a:rPr lang="en" sz="1400" b="1"/>
              <a:t>folclor.</a:t>
            </a:r>
            <a:r>
              <a:rPr lang="en" sz="1400"/>
              <a:t> </a:t>
            </a:r>
          </a:p>
          <a:p>
            <a:pPr lvl="0" rtl="0">
              <a:spcBef>
                <a:spcPts val="0"/>
              </a:spcBef>
              <a:buNone/>
            </a:pPr>
            <a:r>
              <a:rPr lang="en" sz="1400"/>
              <a:t>Al ser trasladado, el pueblo africano trajo con sigo muchos alimentos y platos típicos de su tierra. Como la</a:t>
            </a:r>
            <a:r>
              <a:rPr lang="en" sz="1400" u="sng"/>
              <a:t> sandía</a:t>
            </a:r>
            <a:r>
              <a:rPr lang="en" sz="1400"/>
              <a:t>, el</a:t>
            </a:r>
            <a:r>
              <a:rPr lang="en" sz="1400" u="sng"/>
              <a:t> gombo </a:t>
            </a:r>
            <a:r>
              <a:rPr lang="en" sz="1400"/>
              <a:t>y el </a:t>
            </a:r>
            <a:r>
              <a:rPr lang="en" sz="1400" u="sng"/>
              <a:t>ñame </a:t>
            </a:r>
            <a:r>
              <a:rPr lang="en" sz="1400"/>
              <a:t>y algunas especies de plátanos.      </a:t>
            </a:r>
          </a:p>
          <a:p>
            <a:pPr lvl="0" rtl="0">
              <a:spcBef>
                <a:spcPts val="0"/>
              </a:spcBef>
              <a:buNone/>
            </a:pPr>
            <a:r>
              <a:rPr lang="en" sz="1400"/>
              <a:t>Sus platos se caracterizan por su buena </a:t>
            </a:r>
            <a:r>
              <a:rPr lang="en" sz="1400" b="1"/>
              <a:t>sasón</a:t>
            </a:r>
            <a:r>
              <a:rPr lang="en" sz="1400"/>
              <a:t> a través de la combinación de </a:t>
            </a:r>
            <a:r>
              <a:rPr lang="en" sz="1400" u="sng"/>
              <a:t>especias</a:t>
            </a:r>
            <a:r>
              <a:rPr lang="en" sz="1400"/>
              <a:t>, </a:t>
            </a:r>
            <a:r>
              <a:rPr lang="en" sz="1400" u="sng"/>
              <a:t>aromas</a:t>
            </a:r>
            <a:r>
              <a:rPr lang="en" sz="1400"/>
              <a:t> e </a:t>
            </a:r>
            <a:r>
              <a:rPr lang="en" sz="1400" u="sng"/>
              <a:t>imaginación</a:t>
            </a:r>
            <a:r>
              <a:rPr lang="en" sz="1400"/>
              <a:t>. La riqueza animal y vegetal de los lugares donde los afrocolombianos habitan se refleja en sus dietas y preferencias culinarias son tan variadas como los diferentes sitios en los que se han ido instalando.  </a:t>
            </a:r>
          </a:p>
          <a:p>
            <a:pPr lvl="0">
              <a:spcBef>
                <a:spcPts val="0"/>
              </a:spcBef>
              <a:buNone/>
            </a:pPr>
            <a:r>
              <a:rPr lang="en" sz="1400"/>
              <a:t>La salsa ata de la cultura yoruba, tiene un relación muy familiar con el sofrito caribeño; aunque el uso de estas salsas es diferente en cada lugar. En el Caribe se usa como base para carne y pescado, por el otro lado en la cultura Yoruba se echada a preparaciones con harina, ñame u otros cereales.                                                                                                                                                                                                                                                                                  Cabe añadir que unos de los productos más usados por los Africanos es el picante, como el ají. </a:t>
            </a:r>
          </a:p>
        </p:txBody>
      </p:sp>
      <p:pic>
        <p:nvPicPr>
          <p:cNvPr id="132" name="Shape 132"/>
          <p:cNvPicPr preferRelativeResize="0"/>
          <p:nvPr/>
        </p:nvPicPr>
        <p:blipFill>
          <a:blip r:embed="rId3">
            <a:alphaModFix/>
          </a:blip>
          <a:stretch>
            <a:fillRect/>
          </a:stretch>
        </p:blipFill>
        <p:spPr>
          <a:xfrm>
            <a:off x="140968" y="575950"/>
            <a:ext cx="2123075" cy="1722725"/>
          </a:xfrm>
          <a:prstGeom prst="rect">
            <a:avLst/>
          </a:prstGeom>
          <a:noFill/>
          <a:ln>
            <a:noFill/>
          </a:ln>
        </p:spPr>
      </p:pic>
      <p:pic>
        <p:nvPicPr>
          <p:cNvPr id="133" name="Shape 133"/>
          <p:cNvPicPr preferRelativeResize="0"/>
          <p:nvPr/>
        </p:nvPicPr>
        <p:blipFill>
          <a:blip r:embed="rId4">
            <a:alphaModFix/>
          </a:blip>
          <a:stretch>
            <a:fillRect/>
          </a:stretch>
        </p:blipFill>
        <p:spPr>
          <a:xfrm>
            <a:off x="140975" y="2298675"/>
            <a:ext cx="1447574" cy="965049"/>
          </a:xfrm>
          <a:prstGeom prst="rect">
            <a:avLst/>
          </a:prstGeom>
          <a:noFill/>
          <a:ln>
            <a:noFill/>
          </a:ln>
        </p:spPr>
      </p:pic>
      <p:pic>
        <p:nvPicPr>
          <p:cNvPr id="134" name="Shape 134"/>
          <p:cNvPicPr preferRelativeResize="0"/>
          <p:nvPr/>
        </p:nvPicPr>
        <p:blipFill>
          <a:blip r:embed="rId5">
            <a:alphaModFix/>
          </a:blip>
          <a:stretch>
            <a:fillRect/>
          </a:stretch>
        </p:blipFill>
        <p:spPr>
          <a:xfrm>
            <a:off x="13975" y="3469948"/>
            <a:ext cx="1179983" cy="965050"/>
          </a:xfrm>
          <a:prstGeom prst="rect">
            <a:avLst/>
          </a:prstGeom>
          <a:noFill/>
          <a:ln>
            <a:noFill/>
          </a:ln>
        </p:spPr>
      </p:pic>
      <p:pic>
        <p:nvPicPr>
          <p:cNvPr id="135" name="Shape 135"/>
          <p:cNvPicPr preferRelativeResize="0"/>
          <p:nvPr/>
        </p:nvPicPr>
        <p:blipFill>
          <a:blip r:embed="rId6">
            <a:alphaModFix/>
          </a:blip>
          <a:stretch>
            <a:fillRect/>
          </a:stretch>
        </p:blipFill>
        <p:spPr>
          <a:xfrm>
            <a:off x="991822" y="4048604"/>
            <a:ext cx="1357149" cy="1026850"/>
          </a:xfrm>
          <a:prstGeom prst="rect">
            <a:avLst/>
          </a:prstGeom>
          <a:noFill/>
          <a:ln>
            <a:noFill/>
          </a:ln>
        </p:spPr>
      </p:pic>
      <p:pic>
        <p:nvPicPr>
          <p:cNvPr id="136" name="Shape 136"/>
          <p:cNvPicPr preferRelativeResize="0"/>
          <p:nvPr/>
        </p:nvPicPr>
        <p:blipFill>
          <a:blip r:embed="rId7">
            <a:alphaModFix/>
          </a:blip>
          <a:stretch>
            <a:fillRect/>
          </a:stretch>
        </p:blipFill>
        <p:spPr>
          <a:xfrm>
            <a:off x="1193950" y="3083550"/>
            <a:ext cx="1206307" cy="965050"/>
          </a:xfrm>
          <a:prstGeom prst="rect">
            <a:avLst/>
          </a:prstGeom>
          <a:noFill/>
          <a:ln>
            <a:noFill/>
          </a:ln>
        </p:spPr>
      </p:pic>
    </p:spTree>
  </p:cSld>
  <p:clrMapOvr>
    <a:masterClrMapping/>
  </p:clrMapOvr>
  <p:transition spd="slow">
    <p:cu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Shape 141"/>
          <p:cNvSpPr txBox="1">
            <a:spLocks noGrp="1"/>
          </p:cNvSpPr>
          <p:nvPr>
            <p:ph type="title"/>
          </p:nvPr>
        </p:nvSpPr>
        <p:spPr>
          <a:xfrm>
            <a:off x="2218300" y="406125"/>
            <a:ext cx="6321599" cy="635399"/>
          </a:xfrm>
          <a:prstGeom prst="rect">
            <a:avLst/>
          </a:prstGeom>
        </p:spPr>
        <p:txBody>
          <a:bodyPr lIns="91425" tIns="91425" rIns="91425" bIns="91425" anchor="t" anchorCtr="0">
            <a:noAutofit/>
          </a:bodyPr>
          <a:lstStyle/>
          <a:p>
            <a:pPr lvl="0">
              <a:spcBef>
                <a:spcPts val="0"/>
              </a:spcBef>
              <a:buNone/>
            </a:pPr>
            <a:r>
              <a:rPr lang="en"/>
              <a:t>Aporte cultural</a:t>
            </a:r>
          </a:p>
        </p:txBody>
      </p:sp>
      <p:sp>
        <p:nvSpPr>
          <p:cNvPr id="142" name="Shape 142"/>
          <p:cNvSpPr txBox="1">
            <a:spLocks noGrp="1"/>
          </p:cNvSpPr>
          <p:nvPr>
            <p:ph type="body" idx="1"/>
          </p:nvPr>
        </p:nvSpPr>
        <p:spPr>
          <a:xfrm>
            <a:off x="2218300" y="920100"/>
            <a:ext cx="6925799" cy="3950399"/>
          </a:xfrm>
          <a:prstGeom prst="rect">
            <a:avLst/>
          </a:prstGeom>
        </p:spPr>
        <p:txBody>
          <a:bodyPr lIns="91425" tIns="91425" rIns="91425" bIns="91425" anchor="t" anchorCtr="0">
            <a:noAutofit/>
          </a:bodyPr>
          <a:lstStyle/>
          <a:p>
            <a:pPr lvl="0" rtl="0">
              <a:spcBef>
                <a:spcPts val="0"/>
              </a:spcBef>
              <a:buNone/>
            </a:pPr>
            <a:r>
              <a:rPr lang="en" sz="1400"/>
              <a:t>Los encargados de traer a Colombia </a:t>
            </a:r>
            <a:r>
              <a:rPr lang="en" sz="1400" b="1"/>
              <a:t>tradiciones</a:t>
            </a:r>
            <a:r>
              <a:rPr lang="en" sz="1400"/>
              <a:t>,</a:t>
            </a:r>
            <a:r>
              <a:rPr lang="en" sz="1400" b="1"/>
              <a:t> bailes</a:t>
            </a:r>
            <a:r>
              <a:rPr lang="en" sz="1400"/>
              <a:t> y </a:t>
            </a:r>
            <a:r>
              <a:rPr lang="en" sz="1400" b="1"/>
              <a:t>música</a:t>
            </a:r>
            <a:r>
              <a:rPr lang="en" sz="1400"/>
              <a:t> de origen africano fueron los esclavos en época de colonia. Mientras realizaban sus duros trabajos, ellos cantaban con el fin de hacer más amena la labor.</a:t>
            </a:r>
          </a:p>
          <a:p>
            <a:pPr lvl="0" rtl="0">
              <a:spcBef>
                <a:spcPts val="0"/>
              </a:spcBef>
              <a:buNone/>
            </a:pPr>
            <a:r>
              <a:rPr lang="en" sz="1400"/>
              <a:t>Cuando hablamos de instrumentos, los principales son los</a:t>
            </a:r>
            <a:r>
              <a:rPr lang="en" sz="1400" b="1"/>
              <a:t> tambores</a:t>
            </a:r>
            <a:r>
              <a:rPr lang="en" sz="1400"/>
              <a:t> y los </a:t>
            </a:r>
            <a:r>
              <a:rPr lang="en" sz="1400" b="1"/>
              <a:t>instrumentos de viento</a:t>
            </a:r>
            <a:r>
              <a:rPr lang="en" sz="1400"/>
              <a:t>. El ritmo va acorde a los instrumentos de percusión y a través del canto se expresan episodios de la</a:t>
            </a:r>
            <a:r>
              <a:rPr lang="en" sz="1400" u="sng"/>
              <a:t> vida</a:t>
            </a:r>
            <a:r>
              <a:rPr lang="en" sz="1400"/>
              <a:t> y </a:t>
            </a:r>
            <a:r>
              <a:rPr lang="en" sz="1400" u="sng"/>
              <a:t>sentimientos</a:t>
            </a:r>
            <a:r>
              <a:rPr lang="en" sz="1400"/>
              <a:t>. En el chocó se le asignó un nombre específico a la música folclórica, la</a:t>
            </a:r>
            <a:r>
              <a:rPr lang="en" sz="1400" b="1"/>
              <a:t> chirimía</a:t>
            </a:r>
            <a:r>
              <a:rPr lang="en" sz="1400"/>
              <a:t>. Esta abarca varios ritmos como:  currulao, tamborito, abozao, juga, entre muchos otros. </a:t>
            </a:r>
          </a:p>
          <a:p>
            <a:pPr lvl="0">
              <a:spcBef>
                <a:spcPts val="0"/>
              </a:spcBef>
              <a:buClr>
                <a:schemeClr val="dk2"/>
              </a:buClr>
              <a:buSzPct val="78571"/>
              <a:buFont typeface="Arial"/>
              <a:buNone/>
            </a:pPr>
            <a:r>
              <a:rPr lang="en" sz="1400"/>
              <a:t>Uno de sus mayores aportes a la Colombia de hoy en día fue el tan famoso baile de la </a:t>
            </a:r>
            <a:r>
              <a:rPr lang="en" sz="1400" b="1"/>
              <a:t>cumbia</a:t>
            </a:r>
            <a:r>
              <a:rPr lang="en" sz="1400"/>
              <a:t>. Esta se dio por la mezcla entre la música indígena que tendía a ser sentimental y la africana que se encaminaba más por melodías alegres y fuertes debido a los tambores. Sus intérpretes son denominados gaiteros, milleros y piteros. Los principales instrumentos empleados son: la gaita, la puya, el porro y la chalupa.  </a:t>
            </a:r>
          </a:p>
        </p:txBody>
      </p:sp>
      <p:pic>
        <p:nvPicPr>
          <p:cNvPr id="143" name="Shape 143"/>
          <p:cNvPicPr preferRelativeResize="0"/>
          <p:nvPr/>
        </p:nvPicPr>
        <p:blipFill>
          <a:blip r:embed="rId3">
            <a:alphaModFix/>
          </a:blip>
          <a:stretch>
            <a:fillRect/>
          </a:stretch>
        </p:blipFill>
        <p:spPr>
          <a:xfrm>
            <a:off x="132075" y="764225"/>
            <a:ext cx="2086224" cy="1390816"/>
          </a:xfrm>
          <a:prstGeom prst="rect">
            <a:avLst/>
          </a:prstGeom>
          <a:noFill/>
          <a:ln>
            <a:noFill/>
          </a:ln>
        </p:spPr>
      </p:pic>
      <p:pic>
        <p:nvPicPr>
          <p:cNvPr id="144" name="Shape 144"/>
          <p:cNvPicPr preferRelativeResize="0"/>
          <p:nvPr/>
        </p:nvPicPr>
        <p:blipFill>
          <a:blip r:embed="rId4">
            <a:alphaModFix/>
          </a:blip>
          <a:stretch>
            <a:fillRect/>
          </a:stretch>
        </p:blipFill>
        <p:spPr>
          <a:xfrm>
            <a:off x="142237" y="2329141"/>
            <a:ext cx="2065899" cy="1044551"/>
          </a:xfrm>
          <a:prstGeom prst="rect">
            <a:avLst/>
          </a:prstGeom>
          <a:noFill/>
          <a:ln>
            <a:noFill/>
          </a:ln>
        </p:spPr>
      </p:pic>
      <p:pic>
        <p:nvPicPr>
          <p:cNvPr id="145" name="Shape 145"/>
          <p:cNvPicPr preferRelativeResize="0"/>
          <p:nvPr/>
        </p:nvPicPr>
        <p:blipFill>
          <a:blip r:embed="rId5">
            <a:alphaModFix/>
          </a:blip>
          <a:stretch>
            <a:fillRect/>
          </a:stretch>
        </p:blipFill>
        <p:spPr>
          <a:xfrm>
            <a:off x="142250" y="3479675"/>
            <a:ext cx="1879493" cy="1390825"/>
          </a:xfrm>
          <a:prstGeom prst="rect">
            <a:avLst/>
          </a:prstGeom>
          <a:noFill/>
          <a:ln>
            <a:noFill/>
          </a:ln>
        </p:spPr>
      </p:pic>
    </p:spTree>
  </p:cSld>
  <p:clrMapOvr>
    <a:masterClrMapping/>
  </p:clrMapOvr>
  <p:transition spd="slow">
    <p:cut/>
  </p:transition>
</p:sld>
</file>

<file path=ppt/theme/theme1.xml><?xml version="1.0" encoding="utf-8"?>
<a:theme xmlns:a="http://schemas.openxmlformats.org/drawingml/2006/main" name="swiss-2">
  <a:themeElements>
    <a:clrScheme name="Swiss">
      <a:dk1>
        <a:srgbClr val="F46524"/>
      </a:dk1>
      <a:lt1>
        <a:srgbClr val="FFFFFF"/>
      </a:lt1>
      <a:dk2>
        <a:srgbClr val="000000"/>
      </a:dk2>
      <a:lt2>
        <a:srgbClr val="757575"/>
      </a:lt2>
      <a:accent1>
        <a:srgbClr val="01579B"/>
      </a:accent1>
      <a:accent2>
        <a:srgbClr val="27C7BD"/>
      </a:accent2>
      <a:accent3>
        <a:srgbClr val="0099E8"/>
      </a:accent3>
      <a:accent4>
        <a:srgbClr val="51B9A3"/>
      </a:accent4>
      <a:accent5>
        <a:srgbClr val="FB8C00"/>
      </a:accent5>
      <a:accent6>
        <a:srgbClr val="FFAE88"/>
      </a:accent6>
      <a:hlink>
        <a:srgbClr val="0277BD"/>
      </a:hlink>
      <a:folHlink>
        <a:srgbClr val="0277B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2020</Words>
  <Application>Microsoft Office PowerPoint</Application>
  <PresentationFormat>Presentación en pantalla (16:9)</PresentationFormat>
  <Paragraphs>79</Paragraphs>
  <Slides>16</Slides>
  <Notes>16</Notes>
  <HiddenSlides>0</HiddenSlides>
  <MMClips>0</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16</vt:i4>
      </vt:variant>
    </vt:vector>
  </HeadingPairs>
  <TitlesOfParts>
    <vt:vector size="20" baseType="lpstr">
      <vt:lpstr>Raleway</vt:lpstr>
      <vt:lpstr>Lato</vt:lpstr>
      <vt:lpstr>Arial</vt:lpstr>
      <vt:lpstr>swiss-2</vt:lpstr>
      <vt:lpstr>La comunidad afrocolombiana</vt:lpstr>
      <vt:lpstr>Ubicación</vt:lpstr>
      <vt:lpstr>Ubicación</vt:lpstr>
      <vt:lpstr>Ubicación</vt:lpstr>
      <vt:lpstr>Problemática</vt:lpstr>
      <vt:lpstr>Problematica</vt:lpstr>
      <vt:lpstr>Problematica</vt:lpstr>
      <vt:lpstr>Aporte cultural</vt:lpstr>
      <vt:lpstr>Aporte cultural</vt:lpstr>
      <vt:lpstr>Aporte cultural</vt:lpstr>
      <vt:lpstr>Visión desde la comunidad</vt:lpstr>
      <vt:lpstr>Visión desde la comunidad </vt:lpstr>
      <vt:lpstr>Visión desde la comunidad </vt:lpstr>
      <vt:lpstr>Vídeo</vt:lpstr>
      <vt:lpstr>Bibliografía</vt:lpstr>
      <vt:lpstr>Bibliografía</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 comunidad afrocolombiana</dc:title>
  <dc:creator>biviana ramirez</dc:creator>
  <cp:lastModifiedBy>biviana ramirez</cp:lastModifiedBy>
  <cp:revision>2</cp:revision>
  <dcterms:modified xsi:type="dcterms:W3CDTF">2016-03-01T17:30:43Z</dcterms:modified>
</cp:coreProperties>
</file>